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442" r:id="rId2"/>
    <p:sldId id="848" r:id="rId3"/>
    <p:sldId id="289" r:id="rId4"/>
    <p:sldId id="922" r:id="rId5"/>
    <p:sldId id="290" r:id="rId6"/>
    <p:sldId id="408" r:id="rId7"/>
    <p:sldId id="872" r:id="rId8"/>
    <p:sldId id="923" r:id="rId9"/>
    <p:sldId id="850" r:id="rId10"/>
    <p:sldId id="873" r:id="rId11"/>
    <p:sldId id="871" r:id="rId12"/>
    <p:sldId id="257" r:id="rId13"/>
    <p:sldId id="258" r:id="rId14"/>
    <p:sldId id="259" r:id="rId15"/>
    <p:sldId id="260" r:id="rId16"/>
    <p:sldId id="261" r:id="rId17"/>
    <p:sldId id="262" r:id="rId18"/>
    <p:sldId id="874" r:id="rId19"/>
    <p:sldId id="264" r:id="rId20"/>
    <p:sldId id="273" r:id="rId21"/>
    <p:sldId id="736" r:id="rId22"/>
    <p:sldId id="265" r:id="rId23"/>
    <p:sldId id="274" r:id="rId24"/>
    <p:sldId id="737" r:id="rId25"/>
    <p:sldId id="267" r:id="rId26"/>
    <p:sldId id="948" r:id="rId27"/>
    <p:sldId id="949" r:id="rId28"/>
    <p:sldId id="276" r:id="rId29"/>
    <p:sldId id="739" r:id="rId30"/>
    <p:sldId id="271" r:id="rId31"/>
    <p:sldId id="275" r:id="rId32"/>
    <p:sldId id="740" r:id="rId33"/>
    <p:sldId id="268" r:id="rId34"/>
    <p:sldId id="277" r:id="rId35"/>
    <p:sldId id="741" r:id="rId36"/>
    <p:sldId id="272" r:id="rId37"/>
    <p:sldId id="278" r:id="rId38"/>
    <p:sldId id="851" r:id="rId39"/>
    <p:sldId id="269" r:id="rId40"/>
    <p:sldId id="280" r:id="rId41"/>
    <p:sldId id="742" r:id="rId42"/>
    <p:sldId id="270" r:id="rId43"/>
    <p:sldId id="266" r:id="rId44"/>
    <p:sldId id="281" r:id="rId45"/>
    <p:sldId id="282" r:id="rId46"/>
    <p:sldId id="279" r:id="rId47"/>
    <p:sldId id="283" r:id="rId48"/>
    <p:sldId id="284" r:id="rId49"/>
    <p:sldId id="950" r:id="rId50"/>
    <p:sldId id="285" r:id="rId51"/>
    <p:sldId id="951" r:id="rId52"/>
    <p:sldId id="286" r:id="rId53"/>
    <p:sldId id="952" r:id="rId54"/>
    <p:sldId id="287" r:id="rId55"/>
    <p:sldId id="953" r:id="rId56"/>
    <p:sldId id="857"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310734-C076-44FA-9F17-A27DDE31939B}" type="doc">
      <dgm:prSet loTypeId="urn:microsoft.com/office/officeart/2005/8/layout/orgChart1" loCatId="hierarchy" qsTypeId="urn:microsoft.com/office/officeart/2005/8/quickstyle/simple1" qsCatId="simple" csTypeId="urn:microsoft.com/office/officeart/2005/8/colors/accent1_2" csCatId="accent1"/>
      <dgm:spPr/>
    </dgm:pt>
    <dgm:pt modelId="{E9438C49-AC67-463D-9C00-6B9699D9EC4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rPr>
            <a:t>Naturalism</a:t>
          </a:r>
        </a:p>
      </dgm:t>
    </dgm:pt>
    <dgm:pt modelId="{88084BFE-75AF-4407-9D1B-F06BEC40D9A9}" type="parTrans" cxnId="{47B191F1-5ADB-4CCF-9FC6-91F0D8EB7967}">
      <dgm:prSet/>
      <dgm:spPr/>
    </dgm:pt>
    <dgm:pt modelId="{BF819963-3866-4DD4-AFBD-8C4A38229C98}" type="sibTrans" cxnId="{47B191F1-5ADB-4CCF-9FC6-91F0D8EB7967}">
      <dgm:prSet/>
      <dgm:spPr/>
    </dgm:pt>
    <dgm:pt modelId="{7A1756B5-33AB-4619-B503-2C97D7557A0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rPr>
            <a:t>Deism</a:t>
          </a:r>
        </a:p>
      </dgm:t>
    </dgm:pt>
    <dgm:pt modelId="{6F5CC4FC-D6EA-44EF-8117-7681C9765AB8}" type="parTrans" cxnId="{C213D99F-1F95-4048-9029-CBE3E2F55AFC}">
      <dgm:prSet/>
      <dgm:spPr/>
    </dgm:pt>
    <dgm:pt modelId="{674F9923-A899-4624-8EBE-0CE01FFC3C60}" type="sibTrans" cxnId="{C213D99F-1F95-4048-9029-CBE3E2F55AFC}">
      <dgm:prSet/>
      <dgm:spPr/>
    </dgm:pt>
    <dgm:pt modelId="{D178B40D-F483-4D57-BCCF-26BE9779FC39}">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rPr>
            <a:t>Theologically: Believes in God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rPr>
            <a:t>Practically: Believes there is purpose</a:t>
          </a:r>
        </a:p>
      </dgm:t>
    </dgm:pt>
    <dgm:pt modelId="{89B2EB80-750D-4C17-B888-05263637BBFB}" type="parTrans" cxnId="{6D6A9704-ABED-4AC0-9CF1-F16DE6123FD9}">
      <dgm:prSet/>
      <dgm:spPr/>
    </dgm:pt>
    <dgm:pt modelId="{0349564C-C078-47C6-99B2-40005A4C7CD7}" type="sibTrans" cxnId="{6D6A9704-ABED-4AC0-9CF1-F16DE6123FD9}">
      <dgm:prSet/>
      <dgm:spPr/>
    </dgm:pt>
    <dgm:pt modelId="{B0D1B7D6-AD0D-4C41-907A-051F81A9AA4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rPr>
            <a:t>Some hope in God</a:t>
          </a:r>
        </a:p>
      </dgm:t>
    </dgm:pt>
    <dgm:pt modelId="{C84D00CE-3630-4308-BEFF-78610308186A}" type="parTrans" cxnId="{F851583F-5B78-47C4-9BD6-534A2D098D78}">
      <dgm:prSet/>
      <dgm:spPr/>
    </dgm:pt>
    <dgm:pt modelId="{CDD51553-4854-46AC-A341-B96E6A409133}" type="sibTrans" cxnId="{F851583F-5B78-47C4-9BD6-534A2D098D78}">
      <dgm:prSet/>
      <dgm:spPr/>
    </dgm:pt>
    <dgm:pt modelId="{79A4137A-03C9-42EF-8A2F-D6A178EF015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rPr>
            <a:t>Atheism</a:t>
          </a:r>
        </a:p>
      </dgm:t>
    </dgm:pt>
    <dgm:pt modelId="{24ED8542-F4B2-4B93-8393-FF0401E9240D}" type="parTrans" cxnId="{E466B57B-8965-4F7B-A759-25E6910CF4F2}">
      <dgm:prSet/>
      <dgm:spPr/>
    </dgm:pt>
    <dgm:pt modelId="{9E51331F-020E-419A-81F8-F3572EB202C9}" type="sibTrans" cxnId="{E466B57B-8965-4F7B-A759-25E6910CF4F2}">
      <dgm:prSet/>
      <dgm:spPr/>
    </dgm:pt>
    <dgm:pt modelId="{6E2909B4-4A3E-4F80-946A-EEE216478E1B}">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rPr>
            <a:t>Theologically: Does not believe in God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rPr>
            <a:t>Practically: Believes there is some purpose.</a:t>
          </a:r>
        </a:p>
      </dgm:t>
    </dgm:pt>
    <dgm:pt modelId="{79DBE240-869C-4A28-80D3-6320A0159D53}" type="parTrans" cxnId="{59CD2C3E-9E1A-4AD0-B4B5-5837B1B1D408}">
      <dgm:prSet/>
      <dgm:spPr/>
    </dgm:pt>
    <dgm:pt modelId="{14B3F16D-E453-4F56-9F1A-C4679FF2696A}" type="sibTrans" cxnId="{59CD2C3E-9E1A-4AD0-B4B5-5837B1B1D408}">
      <dgm:prSet/>
      <dgm:spPr/>
    </dgm:pt>
    <dgm:pt modelId="{EF669F0C-5B32-4B34-A95D-47B0FF12BED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rPr>
            <a:t>Some hope in man </a:t>
          </a:r>
        </a:p>
      </dgm:t>
    </dgm:pt>
    <dgm:pt modelId="{0A2B5D95-F92E-4EFD-B59F-20CE0E96BB29}" type="parTrans" cxnId="{CC4CEE19-B8A7-4CDF-AEE0-FB2B4A4F8E20}">
      <dgm:prSet/>
      <dgm:spPr/>
    </dgm:pt>
    <dgm:pt modelId="{70B0C011-CD93-4ABD-A720-BE220067D505}" type="sibTrans" cxnId="{CC4CEE19-B8A7-4CDF-AEE0-FB2B4A4F8E20}">
      <dgm:prSet/>
      <dgm:spPr/>
    </dgm:pt>
    <dgm:pt modelId="{1F842CF4-67B3-4B42-9BC6-86EABAD7EA3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rPr>
            <a:t>Nihilism</a:t>
          </a:r>
        </a:p>
      </dgm:t>
    </dgm:pt>
    <dgm:pt modelId="{F3FCD4D8-B012-4BA8-91D7-0BADBAA5671C}" type="parTrans" cxnId="{7CAE36E1-AF75-477F-88CC-9C6DB621AE49}">
      <dgm:prSet/>
      <dgm:spPr/>
    </dgm:pt>
    <dgm:pt modelId="{8B05D891-CA4F-4EB7-86B9-042C082B1A50}" type="sibTrans" cxnId="{7CAE36E1-AF75-477F-88CC-9C6DB621AE49}">
      <dgm:prSet/>
      <dgm:spPr/>
    </dgm:pt>
    <dgm:pt modelId="{672D5590-0DC1-49C8-B7F7-5EFDC822B9E8}">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rPr>
            <a:t>Theologically: Does not believe in God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rPr>
            <a:t>Practically: Believes in no purpose</a:t>
          </a:r>
        </a:p>
      </dgm:t>
    </dgm:pt>
    <dgm:pt modelId="{E46DB801-4802-4ADB-A832-0565654A3855}" type="parTrans" cxnId="{EF4CD3D7-F978-4A5B-A2DE-DE22CE30E982}">
      <dgm:prSet/>
      <dgm:spPr/>
    </dgm:pt>
    <dgm:pt modelId="{CAC9D626-0A08-4811-BC51-6E8E3C46AFA7}" type="sibTrans" cxnId="{EF4CD3D7-F978-4A5B-A2DE-DE22CE30E982}">
      <dgm:prSet/>
      <dgm:spPr/>
    </dgm:pt>
    <dgm:pt modelId="{5F73D2AF-B65A-4CF5-94DE-41AC52B74E6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rPr>
            <a:t>Utter Despair</a:t>
          </a:r>
        </a:p>
      </dgm:t>
    </dgm:pt>
    <dgm:pt modelId="{3C07FE8B-44C1-430A-A3BB-8059B4944D3D}" type="parTrans" cxnId="{31FDD5BA-2C94-4A31-87A9-F6028684B1C5}">
      <dgm:prSet/>
      <dgm:spPr/>
    </dgm:pt>
    <dgm:pt modelId="{38C78EF2-C8A0-4616-AD39-02B3D4704D25}" type="sibTrans" cxnId="{31FDD5BA-2C94-4A31-87A9-F6028684B1C5}">
      <dgm:prSet/>
      <dgm:spPr/>
    </dgm:pt>
    <dgm:pt modelId="{6746466A-6048-4527-BC80-76BAE82E7147}" type="pres">
      <dgm:prSet presAssocID="{01310734-C076-44FA-9F17-A27DDE31939B}" presName="hierChild1" presStyleCnt="0">
        <dgm:presLayoutVars>
          <dgm:orgChart val="1"/>
          <dgm:chPref val="1"/>
          <dgm:dir/>
          <dgm:animOne val="branch"/>
          <dgm:animLvl val="lvl"/>
          <dgm:resizeHandles/>
        </dgm:presLayoutVars>
      </dgm:prSet>
      <dgm:spPr/>
    </dgm:pt>
    <dgm:pt modelId="{7C79AFAE-0883-4690-B63B-4D6C160E144A}" type="pres">
      <dgm:prSet presAssocID="{E9438C49-AC67-463D-9C00-6B9699D9EC46}" presName="hierRoot1" presStyleCnt="0">
        <dgm:presLayoutVars>
          <dgm:hierBranch/>
        </dgm:presLayoutVars>
      </dgm:prSet>
      <dgm:spPr/>
    </dgm:pt>
    <dgm:pt modelId="{731F50AD-186D-4B6D-BF57-14FE8443D4A5}" type="pres">
      <dgm:prSet presAssocID="{E9438C49-AC67-463D-9C00-6B9699D9EC46}" presName="rootComposite1" presStyleCnt="0"/>
      <dgm:spPr/>
    </dgm:pt>
    <dgm:pt modelId="{A3E74710-D971-4220-893D-4BD36EDD6427}" type="pres">
      <dgm:prSet presAssocID="{E9438C49-AC67-463D-9C00-6B9699D9EC46}" presName="rootText1" presStyleLbl="node0" presStyleIdx="0" presStyleCnt="1">
        <dgm:presLayoutVars>
          <dgm:chPref val="3"/>
        </dgm:presLayoutVars>
      </dgm:prSet>
      <dgm:spPr/>
    </dgm:pt>
    <dgm:pt modelId="{DB3C7D16-7C80-4D9A-9405-4972BF34EA41}" type="pres">
      <dgm:prSet presAssocID="{E9438C49-AC67-463D-9C00-6B9699D9EC46}" presName="rootConnector1" presStyleLbl="node1" presStyleIdx="0" presStyleCnt="0"/>
      <dgm:spPr/>
    </dgm:pt>
    <dgm:pt modelId="{EC9C26EB-06C1-46B3-950E-907DB78ADDF7}" type="pres">
      <dgm:prSet presAssocID="{E9438C49-AC67-463D-9C00-6B9699D9EC46}" presName="hierChild2" presStyleCnt="0"/>
      <dgm:spPr/>
    </dgm:pt>
    <dgm:pt modelId="{F87B810B-48E8-4105-B4D1-50C0CE7FB618}" type="pres">
      <dgm:prSet presAssocID="{6F5CC4FC-D6EA-44EF-8117-7681C9765AB8}" presName="Name35" presStyleLbl="parChTrans1D2" presStyleIdx="0" presStyleCnt="3"/>
      <dgm:spPr/>
    </dgm:pt>
    <dgm:pt modelId="{2601A1EA-4F7A-4A4B-9756-25B59E631299}" type="pres">
      <dgm:prSet presAssocID="{7A1756B5-33AB-4619-B503-2C97D7557A02}" presName="hierRoot2" presStyleCnt="0">
        <dgm:presLayoutVars>
          <dgm:hierBranch/>
        </dgm:presLayoutVars>
      </dgm:prSet>
      <dgm:spPr/>
    </dgm:pt>
    <dgm:pt modelId="{2A93C3EC-52AD-434E-94FE-6CEEE48A6695}" type="pres">
      <dgm:prSet presAssocID="{7A1756B5-33AB-4619-B503-2C97D7557A02}" presName="rootComposite" presStyleCnt="0"/>
      <dgm:spPr/>
    </dgm:pt>
    <dgm:pt modelId="{2D0AB8BB-8CCD-4841-946C-4C5507F01E4D}" type="pres">
      <dgm:prSet presAssocID="{7A1756B5-33AB-4619-B503-2C97D7557A02}" presName="rootText" presStyleLbl="node2" presStyleIdx="0" presStyleCnt="3">
        <dgm:presLayoutVars>
          <dgm:chPref val="3"/>
        </dgm:presLayoutVars>
      </dgm:prSet>
      <dgm:spPr/>
    </dgm:pt>
    <dgm:pt modelId="{D1104BB4-BE5D-418D-B6B0-24E4CBBFCDD6}" type="pres">
      <dgm:prSet presAssocID="{7A1756B5-33AB-4619-B503-2C97D7557A02}" presName="rootConnector" presStyleLbl="node2" presStyleIdx="0" presStyleCnt="3"/>
      <dgm:spPr/>
    </dgm:pt>
    <dgm:pt modelId="{9C94ADE0-2EE3-4820-BA42-6BD4123E52B5}" type="pres">
      <dgm:prSet presAssocID="{7A1756B5-33AB-4619-B503-2C97D7557A02}" presName="hierChild4" presStyleCnt="0"/>
      <dgm:spPr/>
    </dgm:pt>
    <dgm:pt modelId="{98E13254-49DC-40D5-8914-0A973C978ABA}" type="pres">
      <dgm:prSet presAssocID="{89B2EB80-750D-4C17-B888-05263637BBFB}" presName="Name35" presStyleLbl="parChTrans1D3" presStyleIdx="0" presStyleCnt="3"/>
      <dgm:spPr/>
    </dgm:pt>
    <dgm:pt modelId="{80270B23-CCFC-42FD-93DD-280DF0739676}" type="pres">
      <dgm:prSet presAssocID="{D178B40D-F483-4D57-BCCF-26BE9779FC39}" presName="hierRoot2" presStyleCnt="0">
        <dgm:presLayoutVars>
          <dgm:hierBranch/>
        </dgm:presLayoutVars>
      </dgm:prSet>
      <dgm:spPr/>
    </dgm:pt>
    <dgm:pt modelId="{2FDDD17A-B499-4E2F-BDBF-8A6244860519}" type="pres">
      <dgm:prSet presAssocID="{D178B40D-F483-4D57-BCCF-26BE9779FC39}" presName="rootComposite" presStyleCnt="0"/>
      <dgm:spPr/>
    </dgm:pt>
    <dgm:pt modelId="{81F9CD3A-F534-460F-B0A5-67E20BC6B4A4}" type="pres">
      <dgm:prSet presAssocID="{D178B40D-F483-4D57-BCCF-26BE9779FC39}" presName="rootText" presStyleLbl="node3" presStyleIdx="0" presStyleCnt="3">
        <dgm:presLayoutVars>
          <dgm:chPref val="3"/>
        </dgm:presLayoutVars>
      </dgm:prSet>
      <dgm:spPr/>
    </dgm:pt>
    <dgm:pt modelId="{8D8876CF-A313-49C5-AB51-4F67F0CB3A91}" type="pres">
      <dgm:prSet presAssocID="{D178B40D-F483-4D57-BCCF-26BE9779FC39}" presName="rootConnector" presStyleLbl="node3" presStyleIdx="0" presStyleCnt="3"/>
      <dgm:spPr/>
    </dgm:pt>
    <dgm:pt modelId="{39F3396B-598E-4237-9F3F-D9AFA837041D}" type="pres">
      <dgm:prSet presAssocID="{D178B40D-F483-4D57-BCCF-26BE9779FC39}" presName="hierChild4" presStyleCnt="0"/>
      <dgm:spPr/>
    </dgm:pt>
    <dgm:pt modelId="{5EE53649-42CD-4351-B672-214B66489375}" type="pres">
      <dgm:prSet presAssocID="{C84D00CE-3630-4308-BEFF-78610308186A}" presName="Name35" presStyleLbl="parChTrans1D4" presStyleIdx="0" presStyleCnt="3"/>
      <dgm:spPr/>
    </dgm:pt>
    <dgm:pt modelId="{4F5DC6ED-2CD5-4B44-BA85-A80856ACC314}" type="pres">
      <dgm:prSet presAssocID="{B0D1B7D6-AD0D-4C41-907A-051F81A9AA44}" presName="hierRoot2" presStyleCnt="0">
        <dgm:presLayoutVars>
          <dgm:hierBranch val="r"/>
        </dgm:presLayoutVars>
      </dgm:prSet>
      <dgm:spPr/>
    </dgm:pt>
    <dgm:pt modelId="{FC76D27C-73E0-46E1-AAAD-AE6BBA895A63}" type="pres">
      <dgm:prSet presAssocID="{B0D1B7D6-AD0D-4C41-907A-051F81A9AA44}" presName="rootComposite" presStyleCnt="0"/>
      <dgm:spPr/>
    </dgm:pt>
    <dgm:pt modelId="{30BC80D2-6923-4CC7-B1A5-1043D29EBB6F}" type="pres">
      <dgm:prSet presAssocID="{B0D1B7D6-AD0D-4C41-907A-051F81A9AA44}" presName="rootText" presStyleLbl="node4" presStyleIdx="0" presStyleCnt="3">
        <dgm:presLayoutVars>
          <dgm:chPref val="3"/>
        </dgm:presLayoutVars>
      </dgm:prSet>
      <dgm:spPr/>
    </dgm:pt>
    <dgm:pt modelId="{DD3975A7-40D0-44FB-B4F5-1F5D6F32A3AC}" type="pres">
      <dgm:prSet presAssocID="{B0D1B7D6-AD0D-4C41-907A-051F81A9AA44}" presName="rootConnector" presStyleLbl="node4" presStyleIdx="0" presStyleCnt="3"/>
      <dgm:spPr/>
    </dgm:pt>
    <dgm:pt modelId="{C261FCF2-CC69-4BCD-B173-B4E916BFB1B6}" type="pres">
      <dgm:prSet presAssocID="{B0D1B7D6-AD0D-4C41-907A-051F81A9AA44}" presName="hierChild4" presStyleCnt="0"/>
      <dgm:spPr/>
    </dgm:pt>
    <dgm:pt modelId="{04B8A0D8-5A22-4916-AD8F-25D6FDFA9468}" type="pres">
      <dgm:prSet presAssocID="{B0D1B7D6-AD0D-4C41-907A-051F81A9AA44}" presName="hierChild5" presStyleCnt="0"/>
      <dgm:spPr/>
    </dgm:pt>
    <dgm:pt modelId="{7AF6F4A2-9775-48ED-BDB2-5485AC4772E3}" type="pres">
      <dgm:prSet presAssocID="{D178B40D-F483-4D57-BCCF-26BE9779FC39}" presName="hierChild5" presStyleCnt="0"/>
      <dgm:spPr/>
    </dgm:pt>
    <dgm:pt modelId="{A400D3AC-840F-4E25-8A21-C02018FE12A7}" type="pres">
      <dgm:prSet presAssocID="{7A1756B5-33AB-4619-B503-2C97D7557A02}" presName="hierChild5" presStyleCnt="0"/>
      <dgm:spPr/>
    </dgm:pt>
    <dgm:pt modelId="{79816150-B272-44CC-9DB8-17BE74C73C00}" type="pres">
      <dgm:prSet presAssocID="{24ED8542-F4B2-4B93-8393-FF0401E9240D}" presName="Name35" presStyleLbl="parChTrans1D2" presStyleIdx="1" presStyleCnt="3"/>
      <dgm:spPr/>
    </dgm:pt>
    <dgm:pt modelId="{0BB265FB-7FE9-49AE-B6D5-BE4CDCE9E1AC}" type="pres">
      <dgm:prSet presAssocID="{79A4137A-03C9-42EF-8A2F-D6A178EF015F}" presName="hierRoot2" presStyleCnt="0">
        <dgm:presLayoutVars>
          <dgm:hierBranch/>
        </dgm:presLayoutVars>
      </dgm:prSet>
      <dgm:spPr/>
    </dgm:pt>
    <dgm:pt modelId="{AD0E1AD4-4B9F-4A23-AB4D-26E4F646A553}" type="pres">
      <dgm:prSet presAssocID="{79A4137A-03C9-42EF-8A2F-D6A178EF015F}" presName="rootComposite" presStyleCnt="0"/>
      <dgm:spPr/>
    </dgm:pt>
    <dgm:pt modelId="{2AD2B196-386C-4160-8F78-23F7D18FE141}" type="pres">
      <dgm:prSet presAssocID="{79A4137A-03C9-42EF-8A2F-D6A178EF015F}" presName="rootText" presStyleLbl="node2" presStyleIdx="1" presStyleCnt="3">
        <dgm:presLayoutVars>
          <dgm:chPref val="3"/>
        </dgm:presLayoutVars>
      </dgm:prSet>
      <dgm:spPr/>
    </dgm:pt>
    <dgm:pt modelId="{13DBC149-C9C6-4513-9DB1-3283F1639044}" type="pres">
      <dgm:prSet presAssocID="{79A4137A-03C9-42EF-8A2F-D6A178EF015F}" presName="rootConnector" presStyleLbl="node2" presStyleIdx="1" presStyleCnt="3"/>
      <dgm:spPr/>
    </dgm:pt>
    <dgm:pt modelId="{3A10E0D7-1AEE-4416-A761-4DAFB24DE1EF}" type="pres">
      <dgm:prSet presAssocID="{79A4137A-03C9-42EF-8A2F-D6A178EF015F}" presName="hierChild4" presStyleCnt="0"/>
      <dgm:spPr/>
    </dgm:pt>
    <dgm:pt modelId="{FAB56E7D-5BB1-4AE2-AA0D-808AEE677F61}" type="pres">
      <dgm:prSet presAssocID="{79DBE240-869C-4A28-80D3-6320A0159D53}" presName="Name35" presStyleLbl="parChTrans1D3" presStyleIdx="1" presStyleCnt="3"/>
      <dgm:spPr/>
    </dgm:pt>
    <dgm:pt modelId="{FD04F3D5-111D-4314-9A2F-4E595B16410B}" type="pres">
      <dgm:prSet presAssocID="{6E2909B4-4A3E-4F80-946A-EEE216478E1B}" presName="hierRoot2" presStyleCnt="0">
        <dgm:presLayoutVars>
          <dgm:hierBranch/>
        </dgm:presLayoutVars>
      </dgm:prSet>
      <dgm:spPr/>
    </dgm:pt>
    <dgm:pt modelId="{57C6E9BE-464A-4547-A025-0424DF55788B}" type="pres">
      <dgm:prSet presAssocID="{6E2909B4-4A3E-4F80-946A-EEE216478E1B}" presName="rootComposite" presStyleCnt="0"/>
      <dgm:spPr/>
    </dgm:pt>
    <dgm:pt modelId="{A8F42143-ABBD-410C-B8CE-9EECF5ECACBB}" type="pres">
      <dgm:prSet presAssocID="{6E2909B4-4A3E-4F80-946A-EEE216478E1B}" presName="rootText" presStyleLbl="node3" presStyleIdx="1" presStyleCnt="3">
        <dgm:presLayoutVars>
          <dgm:chPref val="3"/>
        </dgm:presLayoutVars>
      </dgm:prSet>
      <dgm:spPr/>
    </dgm:pt>
    <dgm:pt modelId="{3B5867B1-9817-427E-B5FF-6CAA0AF53F84}" type="pres">
      <dgm:prSet presAssocID="{6E2909B4-4A3E-4F80-946A-EEE216478E1B}" presName="rootConnector" presStyleLbl="node3" presStyleIdx="1" presStyleCnt="3"/>
      <dgm:spPr/>
    </dgm:pt>
    <dgm:pt modelId="{14CF7224-C4C1-48B3-9D3B-C6B70E238FB2}" type="pres">
      <dgm:prSet presAssocID="{6E2909B4-4A3E-4F80-946A-EEE216478E1B}" presName="hierChild4" presStyleCnt="0"/>
      <dgm:spPr/>
    </dgm:pt>
    <dgm:pt modelId="{35F2A1F7-B61F-4AD2-A3C4-6FE5E731776D}" type="pres">
      <dgm:prSet presAssocID="{0A2B5D95-F92E-4EFD-B59F-20CE0E96BB29}" presName="Name35" presStyleLbl="parChTrans1D4" presStyleIdx="1" presStyleCnt="3"/>
      <dgm:spPr/>
    </dgm:pt>
    <dgm:pt modelId="{95FF12A6-7369-4D06-9DB6-BDF03CB63E83}" type="pres">
      <dgm:prSet presAssocID="{EF669F0C-5B32-4B34-A95D-47B0FF12BED5}" presName="hierRoot2" presStyleCnt="0">
        <dgm:presLayoutVars>
          <dgm:hierBranch val="r"/>
        </dgm:presLayoutVars>
      </dgm:prSet>
      <dgm:spPr/>
    </dgm:pt>
    <dgm:pt modelId="{0C9BFF7E-59F6-4C28-8ACB-B775A1FA4618}" type="pres">
      <dgm:prSet presAssocID="{EF669F0C-5B32-4B34-A95D-47B0FF12BED5}" presName="rootComposite" presStyleCnt="0"/>
      <dgm:spPr/>
    </dgm:pt>
    <dgm:pt modelId="{F468CF6B-8F4E-4BAA-8FE3-951566CE85B3}" type="pres">
      <dgm:prSet presAssocID="{EF669F0C-5B32-4B34-A95D-47B0FF12BED5}" presName="rootText" presStyleLbl="node4" presStyleIdx="1" presStyleCnt="3">
        <dgm:presLayoutVars>
          <dgm:chPref val="3"/>
        </dgm:presLayoutVars>
      </dgm:prSet>
      <dgm:spPr/>
    </dgm:pt>
    <dgm:pt modelId="{325326E8-AA34-4F70-97DD-955A9EF85348}" type="pres">
      <dgm:prSet presAssocID="{EF669F0C-5B32-4B34-A95D-47B0FF12BED5}" presName="rootConnector" presStyleLbl="node4" presStyleIdx="1" presStyleCnt="3"/>
      <dgm:spPr/>
    </dgm:pt>
    <dgm:pt modelId="{8C7E3296-235D-4F63-9207-53DD89CFFA3A}" type="pres">
      <dgm:prSet presAssocID="{EF669F0C-5B32-4B34-A95D-47B0FF12BED5}" presName="hierChild4" presStyleCnt="0"/>
      <dgm:spPr/>
    </dgm:pt>
    <dgm:pt modelId="{3B69C12D-53F0-4CF7-BCDC-2C5FDD631C29}" type="pres">
      <dgm:prSet presAssocID="{EF669F0C-5B32-4B34-A95D-47B0FF12BED5}" presName="hierChild5" presStyleCnt="0"/>
      <dgm:spPr/>
    </dgm:pt>
    <dgm:pt modelId="{03F39BE7-5802-478C-9030-39AF8E8D8A55}" type="pres">
      <dgm:prSet presAssocID="{6E2909B4-4A3E-4F80-946A-EEE216478E1B}" presName="hierChild5" presStyleCnt="0"/>
      <dgm:spPr/>
    </dgm:pt>
    <dgm:pt modelId="{3BAF7B71-6304-4541-A099-1C5AA149F68A}" type="pres">
      <dgm:prSet presAssocID="{79A4137A-03C9-42EF-8A2F-D6A178EF015F}" presName="hierChild5" presStyleCnt="0"/>
      <dgm:spPr/>
    </dgm:pt>
    <dgm:pt modelId="{28A06C90-9A75-45ED-BBD4-24333155BD35}" type="pres">
      <dgm:prSet presAssocID="{F3FCD4D8-B012-4BA8-91D7-0BADBAA5671C}" presName="Name35" presStyleLbl="parChTrans1D2" presStyleIdx="2" presStyleCnt="3"/>
      <dgm:spPr/>
    </dgm:pt>
    <dgm:pt modelId="{E2A9E9B5-74B2-43F7-BA5C-8EF904DACB05}" type="pres">
      <dgm:prSet presAssocID="{1F842CF4-67B3-4B42-9BC6-86EABAD7EA30}" presName="hierRoot2" presStyleCnt="0">
        <dgm:presLayoutVars>
          <dgm:hierBranch/>
        </dgm:presLayoutVars>
      </dgm:prSet>
      <dgm:spPr/>
    </dgm:pt>
    <dgm:pt modelId="{872623F4-6B9D-46BB-9343-DE8072D971F3}" type="pres">
      <dgm:prSet presAssocID="{1F842CF4-67B3-4B42-9BC6-86EABAD7EA30}" presName="rootComposite" presStyleCnt="0"/>
      <dgm:spPr/>
    </dgm:pt>
    <dgm:pt modelId="{6454870B-2AE6-46A6-918A-BCE07C9E58DC}" type="pres">
      <dgm:prSet presAssocID="{1F842CF4-67B3-4B42-9BC6-86EABAD7EA30}" presName="rootText" presStyleLbl="node2" presStyleIdx="2" presStyleCnt="3">
        <dgm:presLayoutVars>
          <dgm:chPref val="3"/>
        </dgm:presLayoutVars>
      </dgm:prSet>
      <dgm:spPr/>
    </dgm:pt>
    <dgm:pt modelId="{9602E3D4-31C4-4609-A1A5-C2C1035739CE}" type="pres">
      <dgm:prSet presAssocID="{1F842CF4-67B3-4B42-9BC6-86EABAD7EA30}" presName="rootConnector" presStyleLbl="node2" presStyleIdx="2" presStyleCnt="3"/>
      <dgm:spPr/>
    </dgm:pt>
    <dgm:pt modelId="{3FD55572-B631-46DF-B6E5-6A4EA6ABC8CA}" type="pres">
      <dgm:prSet presAssocID="{1F842CF4-67B3-4B42-9BC6-86EABAD7EA30}" presName="hierChild4" presStyleCnt="0"/>
      <dgm:spPr/>
    </dgm:pt>
    <dgm:pt modelId="{260E34DB-6FD8-48E2-9C0B-30771FECB04C}" type="pres">
      <dgm:prSet presAssocID="{E46DB801-4802-4ADB-A832-0565654A3855}" presName="Name35" presStyleLbl="parChTrans1D3" presStyleIdx="2" presStyleCnt="3"/>
      <dgm:spPr/>
    </dgm:pt>
    <dgm:pt modelId="{3409EB8C-1FD7-4CE4-A34D-EF237368C843}" type="pres">
      <dgm:prSet presAssocID="{672D5590-0DC1-49C8-B7F7-5EFDC822B9E8}" presName="hierRoot2" presStyleCnt="0">
        <dgm:presLayoutVars>
          <dgm:hierBranch/>
        </dgm:presLayoutVars>
      </dgm:prSet>
      <dgm:spPr/>
    </dgm:pt>
    <dgm:pt modelId="{15BD051C-15ED-48BF-B546-02B9D9629942}" type="pres">
      <dgm:prSet presAssocID="{672D5590-0DC1-49C8-B7F7-5EFDC822B9E8}" presName="rootComposite" presStyleCnt="0"/>
      <dgm:spPr/>
    </dgm:pt>
    <dgm:pt modelId="{7F9EFC81-975F-484F-8507-026E8827072C}" type="pres">
      <dgm:prSet presAssocID="{672D5590-0DC1-49C8-B7F7-5EFDC822B9E8}" presName="rootText" presStyleLbl="node3" presStyleIdx="2" presStyleCnt="3">
        <dgm:presLayoutVars>
          <dgm:chPref val="3"/>
        </dgm:presLayoutVars>
      </dgm:prSet>
      <dgm:spPr/>
    </dgm:pt>
    <dgm:pt modelId="{1A888329-6EDA-460B-A864-564BFEAB5BB6}" type="pres">
      <dgm:prSet presAssocID="{672D5590-0DC1-49C8-B7F7-5EFDC822B9E8}" presName="rootConnector" presStyleLbl="node3" presStyleIdx="2" presStyleCnt="3"/>
      <dgm:spPr/>
    </dgm:pt>
    <dgm:pt modelId="{D8FBCEAC-C341-45A7-8C64-C6DE18CD98E9}" type="pres">
      <dgm:prSet presAssocID="{672D5590-0DC1-49C8-B7F7-5EFDC822B9E8}" presName="hierChild4" presStyleCnt="0"/>
      <dgm:spPr/>
    </dgm:pt>
    <dgm:pt modelId="{52AF138B-3B75-4D90-ACF2-64733B05D9C6}" type="pres">
      <dgm:prSet presAssocID="{3C07FE8B-44C1-430A-A3BB-8059B4944D3D}" presName="Name35" presStyleLbl="parChTrans1D4" presStyleIdx="2" presStyleCnt="3"/>
      <dgm:spPr/>
    </dgm:pt>
    <dgm:pt modelId="{F2C42402-869D-476E-87DD-D116CDE59247}" type="pres">
      <dgm:prSet presAssocID="{5F73D2AF-B65A-4CF5-94DE-41AC52B74E6F}" presName="hierRoot2" presStyleCnt="0">
        <dgm:presLayoutVars>
          <dgm:hierBranch val="r"/>
        </dgm:presLayoutVars>
      </dgm:prSet>
      <dgm:spPr/>
    </dgm:pt>
    <dgm:pt modelId="{E5C052FF-93A5-4777-9419-918E51962C67}" type="pres">
      <dgm:prSet presAssocID="{5F73D2AF-B65A-4CF5-94DE-41AC52B74E6F}" presName="rootComposite" presStyleCnt="0"/>
      <dgm:spPr/>
    </dgm:pt>
    <dgm:pt modelId="{0D39668E-F393-4DBC-B154-EDB4F22A1F26}" type="pres">
      <dgm:prSet presAssocID="{5F73D2AF-B65A-4CF5-94DE-41AC52B74E6F}" presName="rootText" presStyleLbl="node4" presStyleIdx="2" presStyleCnt="3">
        <dgm:presLayoutVars>
          <dgm:chPref val="3"/>
        </dgm:presLayoutVars>
      </dgm:prSet>
      <dgm:spPr/>
    </dgm:pt>
    <dgm:pt modelId="{0F083F80-DCC5-4CA2-A1F2-3F5AEB7B47A6}" type="pres">
      <dgm:prSet presAssocID="{5F73D2AF-B65A-4CF5-94DE-41AC52B74E6F}" presName="rootConnector" presStyleLbl="node4" presStyleIdx="2" presStyleCnt="3"/>
      <dgm:spPr/>
    </dgm:pt>
    <dgm:pt modelId="{159AD503-51B9-4F8E-BCF3-F85D3BDF27FA}" type="pres">
      <dgm:prSet presAssocID="{5F73D2AF-B65A-4CF5-94DE-41AC52B74E6F}" presName="hierChild4" presStyleCnt="0"/>
      <dgm:spPr/>
    </dgm:pt>
    <dgm:pt modelId="{647CE808-9EA2-442D-B2A6-D9EA49755EB7}" type="pres">
      <dgm:prSet presAssocID="{5F73D2AF-B65A-4CF5-94DE-41AC52B74E6F}" presName="hierChild5" presStyleCnt="0"/>
      <dgm:spPr/>
    </dgm:pt>
    <dgm:pt modelId="{D57478ED-38B7-490A-B5F9-4B9B450DB41D}" type="pres">
      <dgm:prSet presAssocID="{672D5590-0DC1-49C8-B7F7-5EFDC822B9E8}" presName="hierChild5" presStyleCnt="0"/>
      <dgm:spPr/>
    </dgm:pt>
    <dgm:pt modelId="{AC023EF6-98DF-41A1-A276-95CBDDFE67EB}" type="pres">
      <dgm:prSet presAssocID="{1F842CF4-67B3-4B42-9BC6-86EABAD7EA30}" presName="hierChild5" presStyleCnt="0"/>
      <dgm:spPr/>
    </dgm:pt>
    <dgm:pt modelId="{B44205C5-056C-4838-A673-14CCFBDA8A7D}" type="pres">
      <dgm:prSet presAssocID="{E9438C49-AC67-463D-9C00-6B9699D9EC46}" presName="hierChild3" presStyleCnt="0"/>
      <dgm:spPr/>
    </dgm:pt>
  </dgm:ptLst>
  <dgm:cxnLst>
    <dgm:cxn modelId="{6D6A9704-ABED-4AC0-9CF1-F16DE6123FD9}" srcId="{7A1756B5-33AB-4619-B503-2C97D7557A02}" destId="{D178B40D-F483-4D57-BCCF-26BE9779FC39}" srcOrd="0" destOrd="0" parTransId="{89B2EB80-750D-4C17-B888-05263637BBFB}" sibTransId="{0349564C-C078-47C6-99B2-40005A4C7CD7}"/>
    <dgm:cxn modelId="{D8097805-CE60-4985-BC09-51D90E868490}" type="presOf" srcId="{5F73D2AF-B65A-4CF5-94DE-41AC52B74E6F}" destId="{0F083F80-DCC5-4CA2-A1F2-3F5AEB7B47A6}" srcOrd="1" destOrd="0" presId="urn:microsoft.com/office/officeart/2005/8/layout/orgChart1"/>
    <dgm:cxn modelId="{CC4CEE19-B8A7-4CDF-AEE0-FB2B4A4F8E20}" srcId="{6E2909B4-4A3E-4F80-946A-EEE216478E1B}" destId="{EF669F0C-5B32-4B34-A95D-47B0FF12BED5}" srcOrd="0" destOrd="0" parTransId="{0A2B5D95-F92E-4EFD-B59F-20CE0E96BB29}" sibTransId="{70B0C011-CD93-4ABD-A720-BE220067D505}"/>
    <dgm:cxn modelId="{1E5AAF1E-442D-43EF-A257-7528E6348A8A}" type="presOf" srcId="{89B2EB80-750D-4C17-B888-05263637BBFB}" destId="{98E13254-49DC-40D5-8914-0A973C978ABA}" srcOrd="0" destOrd="0" presId="urn:microsoft.com/office/officeart/2005/8/layout/orgChart1"/>
    <dgm:cxn modelId="{A1CE2527-1457-4AFA-9180-2FA970D45F7B}" type="presOf" srcId="{1F842CF4-67B3-4B42-9BC6-86EABAD7EA30}" destId="{9602E3D4-31C4-4609-A1A5-C2C1035739CE}" srcOrd="1" destOrd="0" presId="urn:microsoft.com/office/officeart/2005/8/layout/orgChart1"/>
    <dgm:cxn modelId="{9941422F-64B5-4D61-9996-10B1289F155D}" type="presOf" srcId="{1F842CF4-67B3-4B42-9BC6-86EABAD7EA30}" destId="{6454870B-2AE6-46A6-918A-BCE07C9E58DC}" srcOrd="0" destOrd="0" presId="urn:microsoft.com/office/officeart/2005/8/layout/orgChart1"/>
    <dgm:cxn modelId="{FC17B139-AF58-4166-BA2A-7BB82C670999}" type="presOf" srcId="{E9438C49-AC67-463D-9C00-6B9699D9EC46}" destId="{A3E74710-D971-4220-893D-4BD36EDD6427}" srcOrd="0" destOrd="0" presId="urn:microsoft.com/office/officeart/2005/8/layout/orgChart1"/>
    <dgm:cxn modelId="{DD77953C-2C6D-4339-A11F-5028F3DF90C2}" type="presOf" srcId="{672D5590-0DC1-49C8-B7F7-5EFDC822B9E8}" destId="{7F9EFC81-975F-484F-8507-026E8827072C}" srcOrd="0" destOrd="0" presId="urn:microsoft.com/office/officeart/2005/8/layout/orgChart1"/>
    <dgm:cxn modelId="{59CD2C3E-9E1A-4AD0-B4B5-5837B1B1D408}" srcId="{79A4137A-03C9-42EF-8A2F-D6A178EF015F}" destId="{6E2909B4-4A3E-4F80-946A-EEE216478E1B}" srcOrd="0" destOrd="0" parTransId="{79DBE240-869C-4A28-80D3-6320A0159D53}" sibTransId="{14B3F16D-E453-4F56-9F1A-C4679FF2696A}"/>
    <dgm:cxn modelId="{2ADA613E-28C0-44B1-A6C8-2E06BF757B5B}" type="presOf" srcId="{D178B40D-F483-4D57-BCCF-26BE9779FC39}" destId="{8D8876CF-A313-49C5-AB51-4F67F0CB3A91}" srcOrd="1" destOrd="0" presId="urn:microsoft.com/office/officeart/2005/8/layout/orgChart1"/>
    <dgm:cxn modelId="{F851583F-5B78-47C4-9BD6-534A2D098D78}" srcId="{D178B40D-F483-4D57-BCCF-26BE9779FC39}" destId="{B0D1B7D6-AD0D-4C41-907A-051F81A9AA44}" srcOrd="0" destOrd="0" parTransId="{C84D00CE-3630-4308-BEFF-78610308186A}" sibTransId="{CDD51553-4854-46AC-A341-B96E6A409133}"/>
    <dgm:cxn modelId="{A089BE65-6500-4B21-9B80-C9529F4967DD}" type="presOf" srcId="{EF669F0C-5B32-4B34-A95D-47B0FF12BED5}" destId="{F468CF6B-8F4E-4BAA-8FE3-951566CE85B3}" srcOrd="0" destOrd="0" presId="urn:microsoft.com/office/officeart/2005/8/layout/orgChart1"/>
    <dgm:cxn modelId="{FE68C145-C2EE-4A7C-89F9-46F123EC6CF4}" type="presOf" srcId="{6E2909B4-4A3E-4F80-946A-EEE216478E1B}" destId="{3B5867B1-9817-427E-B5FF-6CAA0AF53F84}" srcOrd="1" destOrd="0" presId="urn:microsoft.com/office/officeart/2005/8/layout/orgChart1"/>
    <dgm:cxn modelId="{76576450-820C-4282-83FD-8D44BB2CD6C9}" type="presOf" srcId="{E46DB801-4802-4ADB-A832-0565654A3855}" destId="{260E34DB-6FD8-48E2-9C0B-30771FECB04C}" srcOrd="0" destOrd="0" presId="urn:microsoft.com/office/officeart/2005/8/layout/orgChart1"/>
    <dgm:cxn modelId="{5F012852-E5E5-4100-879E-6CAAFCDA1B23}" type="presOf" srcId="{6F5CC4FC-D6EA-44EF-8117-7681C9765AB8}" destId="{F87B810B-48E8-4105-B4D1-50C0CE7FB618}" srcOrd="0" destOrd="0" presId="urn:microsoft.com/office/officeart/2005/8/layout/orgChart1"/>
    <dgm:cxn modelId="{D65A2073-0AAA-47FA-B912-5D5ED6832AD2}" type="presOf" srcId="{3C07FE8B-44C1-430A-A3BB-8059B4944D3D}" destId="{52AF138B-3B75-4D90-ACF2-64733B05D9C6}" srcOrd="0" destOrd="0" presId="urn:microsoft.com/office/officeart/2005/8/layout/orgChart1"/>
    <dgm:cxn modelId="{02331175-1C55-4E38-B374-FCE6F42E1ADC}" type="presOf" srcId="{F3FCD4D8-B012-4BA8-91D7-0BADBAA5671C}" destId="{28A06C90-9A75-45ED-BBD4-24333155BD35}" srcOrd="0" destOrd="0" presId="urn:microsoft.com/office/officeart/2005/8/layout/orgChart1"/>
    <dgm:cxn modelId="{72387778-67EB-4D79-A44D-6804F3698560}" type="presOf" srcId="{24ED8542-F4B2-4B93-8393-FF0401E9240D}" destId="{79816150-B272-44CC-9DB8-17BE74C73C00}" srcOrd="0" destOrd="0" presId="urn:microsoft.com/office/officeart/2005/8/layout/orgChart1"/>
    <dgm:cxn modelId="{E466B57B-8965-4F7B-A759-25E6910CF4F2}" srcId="{E9438C49-AC67-463D-9C00-6B9699D9EC46}" destId="{79A4137A-03C9-42EF-8A2F-D6A178EF015F}" srcOrd="1" destOrd="0" parTransId="{24ED8542-F4B2-4B93-8393-FF0401E9240D}" sibTransId="{9E51331F-020E-419A-81F8-F3572EB202C9}"/>
    <dgm:cxn modelId="{D5184F85-B58A-47D2-A47C-4B79F95D5ACB}" type="presOf" srcId="{79A4137A-03C9-42EF-8A2F-D6A178EF015F}" destId="{2AD2B196-386C-4160-8F78-23F7D18FE141}" srcOrd="0" destOrd="0" presId="urn:microsoft.com/office/officeart/2005/8/layout/orgChart1"/>
    <dgm:cxn modelId="{267B3D8D-D0B9-46B1-97E4-1E65DC428C2C}" type="presOf" srcId="{C84D00CE-3630-4308-BEFF-78610308186A}" destId="{5EE53649-42CD-4351-B672-214B66489375}" srcOrd="0" destOrd="0" presId="urn:microsoft.com/office/officeart/2005/8/layout/orgChart1"/>
    <dgm:cxn modelId="{2920558F-7BE5-45B4-A07D-BEB0BBBD5A19}" type="presOf" srcId="{672D5590-0DC1-49C8-B7F7-5EFDC822B9E8}" destId="{1A888329-6EDA-460B-A864-564BFEAB5BB6}" srcOrd="1" destOrd="0" presId="urn:microsoft.com/office/officeart/2005/8/layout/orgChart1"/>
    <dgm:cxn modelId="{E2992091-9900-40F4-8EB4-BD3638773EF4}" type="presOf" srcId="{0A2B5D95-F92E-4EFD-B59F-20CE0E96BB29}" destId="{35F2A1F7-B61F-4AD2-A3C4-6FE5E731776D}" srcOrd="0" destOrd="0" presId="urn:microsoft.com/office/officeart/2005/8/layout/orgChart1"/>
    <dgm:cxn modelId="{C213D99F-1F95-4048-9029-CBE3E2F55AFC}" srcId="{E9438C49-AC67-463D-9C00-6B9699D9EC46}" destId="{7A1756B5-33AB-4619-B503-2C97D7557A02}" srcOrd="0" destOrd="0" parTransId="{6F5CC4FC-D6EA-44EF-8117-7681C9765AB8}" sibTransId="{674F9923-A899-4624-8EBE-0CE01FFC3C60}"/>
    <dgm:cxn modelId="{7D320DB5-BF57-45E9-BD1B-15E259499576}" type="presOf" srcId="{7A1756B5-33AB-4619-B503-2C97D7557A02}" destId="{D1104BB4-BE5D-418D-B6B0-24E4CBBFCDD6}" srcOrd="1" destOrd="0" presId="urn:microsoft.com/office/officeart/2005/8/layout/orgChart1"/>
    <dgm:cxn modelId="{31FDD5BA-2C94-4A31-87A9-F6028684B1C5}" srcId="{672D5590-0DC1-49C8-B7F7-5EFDC822B9E8}" destId="{5F73D2AF-B65A-4CF5-94DE-41AC52B74E6F}" srcOrd="0" destOrd="0" parTransId="{3C07FE8B-44C1-430A-A3BB-8059B4944D3D}" sibTransId="{38C78EF2-C8A0-4616-AD39-02B3D4704D25}"/>
    <dgm:cxn modelId="{C830E1BD-96FA-4A46-92A7-B10B1D6DBA4C}" type="presOf" srcId="{01310734-C076-44FA-9F17-A27DDE31939B}" destId="{6746466A-6048-4527-BC80-76BAE82E7147}" srcOrd="0" destOrd="0" presId="urn:microsoft.com/office/officeart/2005/8/layout/orgChart1"/>
    <dgm:cxn modelId="{E242BCBF-4B86-4501-A25C-283E0851C692}" type="presOf" srcId="{B0D1B7D6-AD0D-4C41-907A-051F81A9AA44}" destId="{30BC80D2-6923-4CC7-B1A5-1043D29EBB6F}" srcOrd="0" destOrd="0" presId="urn:microsoft.com/office/officeart/2005/8/layout/orgChart1"/>
    <dgm:cxn modelId="{8EF51DC4-5849-4C33-AFC8-10CCC6588A2C}" type="presOf" srcId="{7A1756B5-33AB-4619-B503-2C97D7557A02}" destId="{2D0AB8BB-8CCD-4841-946C-4C5507F01E4D}" srcOrd="0" destOrd="0" presId="urn:microsoft.com/office/officeart/2005/8/layout/orgChart1"/>
    <dgm:cxn modelId="{25E7F8C6-A6E9-4B50-88E0-E73C8AE25A8B}" type="presOf" srcId="{D178B40D-F483-4D57-BCCF-26BE9779FC39}" destId="{81F9CD3A-F534-460F-B0A5-67E20BC6B4A4}" srcOrd="0" destOrd="0" presId="urn:microsoft.com/office/officeart/2005/8/layout/orgChart1"/>
    <dgm:cxn modelId="{884E6CC9-BE79-48A5-9DE0-343FFF0D0EB4}" type="presOf" srcId="{B0D1B7D6-AD0D-4C41-907A-051F81A9AA44}" destId="{DD3975A7-40D0-44FB-B4F5-1F5D6F32A3AC}" srcOrd="1" destOrd="0" presId="urn:microsoft.com/office/officeart/2005/8/layout/orgChart1"/>
    <dgm:cxn modelId="{EF4CD3D7-F978-4A5B-A2DE-DE22CE30E982}" srcId="{1F842CF4-67B3-4B42-9BC6-86EABAD7EA30}" destId="{672D5590-0DC1-49C8-B7F7-5EFDC822B9E8}" srcOrd="0" destOrd="0" parTransId="{E46DB801-4802-4ADB-A832-0565654A3855}" sibTransId="{CAC9D626-0A08-4811-BC51-6E8E3C46AFA7}"/>
    <dgm:cxn modelId="{25C7A7DB-4254-47A3-972A-2F99E1B97FA7}" type="presOf" srcId="{79DBE240-869C-4A28-80D3-6320A0159D53}" destId="{FAB56E7D-5BB1-4AE2-AA0D-808AEE677F61}" srcOrd="0" destOrd="0" presId="urn:microsoft.com/office/officeart/2005/8/layout/orgChart1"/>
    <dgm:cxn modelId="{D76030DE-E229-4593-80EE-CEB7D45E07CD}" type="presOf" srcId="{EF669F0C-5B32-4B34-A95D-47B0FF12BED5}" destId="{325326E8-AA34-4F70-97DD-955A9EF85348}" srcOrd="1" destOrd="0" presId="urn:microsoft.com/office/officeart/2005/8/layout/orgChart1"/>
    <dgm:cxn modelId="{7CAE36E1-AF75-477F-88CC-9C6DB621AE49}" srcId="{E9438C49-AC67-463D-9C00-6B9699D9EC46}" destId="{1F842CF4-67B3-4B42-9BC6-86EABAD7EA30}" srcOrd="2" destOrd="0" parTransId="{F3FCD4D8-B012-4BA8-91D7-0BADBAA5671C}" sibTransId="{8B05D891-CA4F-4EB7-86B9-042C082B1A50}"/>
    <dgm:cxn modelId="{8EA035E6-5209-45E5-935C-48246C37D230}" type="presOf" srcId="{E9438C49-AC67-463D-9C00-6B9699D9EC46}" destId="{DB3C7D16-7C80-4D9A-9405-4972BF34EA41}" srcOrd="1" destOrd="0" presId="urn:microsoft.com/office/officeart/2005/8/layout/orgChart1"/>
    <dgm:cxn modelId="{B68A36E9-5A4B-4BEC-A1BF-E88268C8611E}" type="presOf" srcId="{79A4137A-03C9-42EF-8A2F-D6A178EF015F}" destId="{13DBC149-C9C6-4513-9DB1-3283F1639044}" srcOrd="1" destOrd="0" presId="urn:microsoft.com/office/officeart/2005/8/layout/orgChart1"/>
    <dgm:cxn modelId="{47B191F1-5ADB-4CCF-9FC6-91F0D8EB7967}" srcId="{01310734-C076-44FA-9F17-A27DDE31939B}" destId="{E9438C49-AC67-463D-9C00-6B9699D9EC46}" srcOrd="0" destOrd="0" parTransId="{88084BFE-75AF-4407-9D1B-F06BEC40D9A9}" sibTransId="{BF819963-3866-4DD4-AFBD-8C4A38229C98}"/>
    <dgm:cxn modelId="{377BFFF5-E5F0-4427-A6F3-31C28FD3A047}" type="presOf" srcId="{5F73D2AF-B65A-4CF5-94DE-41AC52B74E6F}" destId="{0D39668E-F393-4DBC-B154-EDB4F22A1F26}" srcOrd="0" destOrd="0" presId="urn:microsoft.com/office/officeart/2005/8/layout/orgChart1"/>
    <dgm:cxn modelId="{AEDEC9FA-DCBB-4E57-9D0B-420881CA5E33}" type="presOf" srcId="{6E2909B4-4A3E-4F80-946A-EEE216478E1B}" destId="{A8F42143-ABBD-410C-B8CE-9EECF5ECACBB}" srcOrd="0" destOrd="0" presId="urn:microsoft.com/office/officeart/2005/8/layout/orgChart1"/>
    <dgm:cxn modelId="{8993192A-9A1A-4A23-BEAF-A7EF2506C8F4}" type="presParOf" srcId="{6746466A-6048-4527-BC80-76BAE82E7147}" destId="{7C79AFAE-0883-4690-B63B-4D6C160E144A}" srcOrd="0" destOrd="0" presId="urn:microsoft.com/office/officeart/2005/8/layout/orgChart1"/>
    <dgm:cxn modelId="{A2302034-83BF-4D59-8DC6-91E35FD6285A}" type="presParOf" srcId="{7C79AFAE-0883-4690-B63B-4D6C160E144A}" destId="{731F50AD-186D-4B6D-BF57-14FE8443D4A5}" srcOrd="0" destOrd="0" presId="urn:microsoft.com/office/officeart/2005/8/layout/orgChart1"/>
    <dgm:cxn modelId="{2B52145F-801B-4FEF-AA5B-94A38384B95A}" type="presParOf" srcId="{731F50AD-186D-4B6D-BF57-14FE8443D4A5}" destId="{A3E74710-D971-4220-893D-4BD36EDD6427}" srcOrd="0" destOrd="0" presId="urn:microsoft.com/office/officeart/2005/8/layout/orgChart1"/>
    <dgm:cxn modelId="{23C6F06C-CC35-4308-ADC7-29473AAD019A}" type="presParOf" srcId="{731F50AD-186D-4B6D-BF57-14FE8443D4A5}" destId="{DB3C7D16-7C80-4D9A-9405-4972BF34EA41}" srcOrd="1" destOrd="0" presId="urn:microsoft.com/office/officeart/2005/8/layout/orgChart1"/>
    <dgm:cxn modelId="{5980EAC1-BFF2-4788-8B65-885BC430C8D8}" type="presParOf" srcId="{7C79AFAE-0883-4690-B63B-4D6C160E144A}" destId="{EC9C26EB-06C1-46B3-950E-907DB78ADDF7}" srcOrd="1" destOrd="0" presId="urn:microsoft.com/office/officeart/2005/8/layout/orgChart1"/>
    <dgm:cxn modelId="{10249E47-F3CF-4326-9B09-F0E57EB7E4D3}" type="presParOf" srcId="{EC9C26EB-06C1-46B3-950E-907DB78ADDF7}" destId="{F87B810B-48E8-4105-B4D1-50C0CE7FB618}" srcOrd="0" destOrd="0" presId="urn:microsoft.com/office/officeart/2005/8/layout/orgChart1"/>
    <dgm:cxn modelId="{E96B1D3A-7CDA-41DF-B3DC-1583D7170D04}" type="presParOf" srcId="{EC9C26EB-06C1-46B3-950E-907DB78ADDF7}" destId="{2601A1EA-4F7A-4A4B-9756-25B59E631299}" srcOrd="1" destOrd="0" presId="urn:microsoft.com/office/officeart/2005/8/layout/orgChart1"/>
    <dgm:cxn modelId="{57CD9044-7314-4087-A05C-3CF82CD26566}" type="presParOf" srcId="{2601A1EA-4F7A-4A4B-9756-25B59E631299}" destId="{2A93C3EC-52AD-434E-94FE-6CEEE48A6695}" srcOrd="0" destOrd="0" presId="urn:microsoft.com/office/officeart/2005/8/layout/orgChart1"/>
    <dgm:cxn modelId="{7A662D67-BD1A-4933-9266-F2DAE6E04692}" type="presParOf" srcId="{2A93C3EC-52AD-434E-94FE-6CEEE48A6695}" destId="{2D0AB8BB-8CCD-4841-946C-4C5507F01E4D}" srcOrd="0" destOrd="0" presId="urn:microsoft.com/office/officeart/2005/8/layout/orgChart1"/>
    <dgm:cxn modelId="{31E84106-5D77-4383-9ECE-07637D868E21}" type="presParOf" srcId="{2A93C3EC-52AD-434E-94FE-6CEEE48A6695}" destId="{D1104BB4-BE5D-418D-B6B0-24E4CBBFCDD6}" srcOrd="1" destOrd="0" presId="urn:microsoft.com/office/officeart/2005/8/layout/orgChart1"/>
    <dgm:cxn modelId="{A6EFC55A-68B0-47FA-9BA6-08CD10FAFC87}" type="presParOf" srcId="{2601A1EA-4F7A-4A4B-9756-25B59E631299}" destId="{9C94ADE0-2EE3-4820-BA42-6BD4123E52B5}" srcOrd="1" destOrd="0" presId="urn:microsoft.com/office/officeart/2005/8/layout/orgChart1"/>
    <dgm:cxn modelId="{BCF3DE23-1349-42DA-AC6A-51F40D705C95}" type="presParOf" srcId="{9C94ADE0-2EE3-4820-BA42-6BD4123E52B5}" destId="{98E13254-49DC-40D5-8914-0A973C978ABA}" srcOrd="0" destOrd="0" presId="urn:microsoft.com/office/officeart/2005/8/layout/orgChart1"/>
    <dgm:cxn modelId="{A5EA7640-83F9-4B0B-89AA-8336FF2ABB4D}" type="presParOf" srcId="{9C94ADE0-2EE3-4820-BA42-6BD4123E52B5}" destId="{80270B23-CCFC-42FD-93DD-280DF0739676}" srcOrd="1" destOrd="0" presId="urn:microsoft.com/office/officeart/2005/8/layout/orgChart1"/>
    <dgm:cxn modelId="{88C987BB-BE79-4CD1-BF82-188F0A3D8543}" type="presParOf" srcId="{80270B23-CCFC-42FD-93DD-280DF0739676}" destId="{2FDDD17A-B499-4E2F-BDBF-8A6244860519}" srcOrd="0" destOrd="0" presId="urn:microsoft.com/office/officeart/2005/8/layout/orgChart1"/>
    <dgm:cxn modelId="{577EAE9A-6C18-4B5F-A3F1-48DADE3CBD70}" type="presParOf" srcId="{2FDDD17A-B499-4E2F-BDBF-8A6244860519}" destId="{81F9CD3A-F534-460F-B0A5-67E20BC6B4A4}" srcOrd="0" destOrd="0" presId="urn:microsoft.com/office/officeart/2005/8/layout/orgChart1"/>
    <dgm:cxn modelId="{4582EF86-7756-480D-AAC5-293C62DAF903}" type="presParOf" srcId="{2FDDD17A-B499-4E2F-BDBF-8A6244860519}" destId="{8D8876CF-A313-49C5-AB51-4F67F0CB3A91}" srcOrd="1" destOrd="0" presId="urn:microsoft.com/office/officeart/2005/8/layout/orgChart1"/>
    <dgm:cxn modelId="{5A072901-6983-4C99-980C-5B29726DED92}" type="presParOf" srcId="{80270B23-CCFC-42FD-93DD-280DF0739676}" destId="{39F3396B-598E-4237-9F3F-D9AFA837041D}" srcOrd="1" destOrd="0" presId="urn:microsoft.com/office/officeart/2005/8/layout/orgChart1"/>
    <dgm:cxn modelId="{F9D0FA31-007F-45E6-AEFA-870AA763C91E}" type="presParOf" srcId="{39F3396B-598E-4237-9F3F-D9AFA837041D}" destId="{5EE53649-42CD-4351-B672-214B66489375}" srcOrd="0" destOrd="0" presId="urn:microsoft.com/office/officeart/2005/8/layout/orgChart1"/>
    <dgm:cxn modelId="{203E7386-12C0-4966-96B8-15606C3B1006}" type="presParOf" srcId="{39F3396B-598E-4237-9F3F-D9AFA837041D}" destId="{4F5DC6ED-2CD5-4B44-BA85-A80856ACC314}" srcOrd="1" destOrd="0" presId="urn:microsoft.com/office/officeart/2005/8/layout/orgChart1"/>
    <dgm:cxn modelId="{07B538A5-5ECD-44F5-81D1-4DFB67CE7D7F}" type="presParOf" srcId="{4F5DC6ED-2CD5-4B44-BA85-A80856ACC314}" destId="{FC76D27C-73E0-46E1-AAAD-AE6BBA895A63}" srcOrd="0" destOrd="0" presId="urn:microsoft.com/office/officeart/2005/8/layout/orgChart1"/>
    <dgm:cxn modelId="{9970FB9C-38FA-4E52-ADAF-AC804553108A}" type="presParOf" srcId="{FC76D27C-73E0-46E1-AAAD-AE6BBA895A63}" destId="{30BC80D2-6923-4CC7-B1A5-1043D29EBB6F}" srcOrd="0" destOrd="0" presId="urn:microsoft.com/office/officeart/2005/8/layout/orgChart1"/>
    <dgm:cxn modelId="{8F7AD4F6-9826-4632-9B14-0F6131164ABD}" type="presParOf" srcId="{FC76D27C-73E0-46E1-AAAD-AE6BBA895A63}" destId="{DD3975A7-40D0-44FB-B4F5-1F5D6F32A3AC}" srcOrd="1" destOrd="0" presId="urn:microsoft.com/office/officeart/2005/8/layout/orgChart1"/>
    <dgm:cxn modelId="{B5F67D7C-7128-45BB-83CE-4A618ED7E9EC}" type="presParOf" srcId="{4F5DC6ED-2CD5-4B44-BA85-A80856ACC314}" destId="{C261FCF2-CC69-4BCD-B173-B4E916BFB1B6}" srcOrd="1" destOrd="0" presId="urn:microsoft.com/office/officeart/2005/8/layout/orgChart1"/>
    <dgm:cxn modelId="{BC0F029F-A1C1-472A-8745-B4F380A7602E}" type="presParOf" srcId="{4F5DC6ED-2CD5-4B44-BA85-A80856ACC314}" destId="{04B8A0D8-5A22-4916-AD8F-25D6FDFA9468}" srcOrd="2" destOrd="0" presId="urn:microsoft.com/office/officeart/2005/8/layout/orgChart1"/>
    <dgm:cxn modelId="{CCC6680B-875C-4F4D-A239-25D626C2EA16}" type="presParOf" srcId="{80270B23-CCFC-42FD-93DD-280DF0739676}" destId="{7AF6F4A2-9775-48ED-BDB2-5485AC4772E3}" srcOrd="2" destOrd="0" presId="urn:microsoft.com/office/officeart/2005/8/layout/orgChart1"/>
    <dgm:cxn modelId="{1B3DD5EC-62AF-4055-9483-E5B63A18F891}" type="presParOf" srcId="{2601A1EA-4F7A-4A4B-9756-25B59E631299}" destId="{A400D3AC-840F-4E25-8A21-C02018FE12A7}" srcOrd="2" destOrd="0" presId="urn:microsoft.com/office/officeart/2005/8/layout/orgChart1"/>
    <dgm:cxn modelId="{F29BA15D-5D36-452D-BAAE-9F674545DBCC}" type="presParOf" srcId="{EC9C26EB-06C1-46B3-950E-907DB78ADDF7}" destId="{79816150-B272-44CC-9DB8-17BE74C73C00}" srcOrd="2" destOrd="0" presId="urn:microsoft.com/office/officeart/2005/8/layout/orgChart1"/>
    <dgm:cxn modelId="{8245C0BE-4417-493C-AA5A-518CDE3A3334}" type="presParOf" srcId="{EC9C26EB-06C1-46B3-950E-907DB78ADDF7}" destId="{0BB265FB-7FE9-49AE-B6D5-BE4CDCE9E1AC}" srcOrd="3" destOrd="0" presId="urn:microsoft.com/office/officeart/2005/8/layout/orgChart1"/>
    <dgm:cxn modelId="{351AED1C-55FD-4846-9837-B6E27A7B80F4}" type="presParOf" srcId="{0BB265FB-7FE9-49AE-B6D5-BE4CDCE9E1AC}" destId="{AD0E1AD4-4B9F-4A23-AB4D-26E4F646A553}" srcOrd="0" destOrd="0" presId="urn:microsoft.com/office/officeart/2005/8/layout/orgChart1"/>
    <dgm:cxn modelId="{2F5997F8-CF4F-41E4-B3A0-373F2B621082}" type="presParOf" srcId="{AD0E1AD4-4B9F-4A23-AB4D-26E4F646A553}" destId="{2AD2B196-386C-4160-8F78-23F7D18FE141}" srcOrd="0" destOrd="0" presId="urn:microsoft.com/office/officeart/2005/8/layout/orgChart1"/>
    <dgm:cxn modelId="{39583B4D-8A83-45B0-B8EE-1E32A32A2EC6}" type="presParOf" srcId="{AD0E1AD4-4B9F-4A23-AB4D-26E4F646A553}" destId="{13DBC149-C9C6-4513-9DB1-3283F1639044}" srcOrd="1" destOrd="0" presId="urn:microsoft.com/office/officeart/2005/8/layout/orgChart1"/>
    <dgm:cxn modelId="{81CEFCFE-4DEF-4E6B-9517-F94F924419B6}" type="presParOf" srcId="{0BB265FB-7FE9-49AE-B6D5-BE4CDCE9E1AC}" destId="{3A10E0D7-1AEE-4416-A761-4DAFB24DE1EF}" srcOrd="1" destOrd="0" presId="urn:microsoft.com/office/officeart/2005/8/layout/orgChart1"/>
    <dgm:cxn modelId="{72D134E0-56A5-4C7F-A3FB-5EFC1604F8CC}" type="presParOf" srcId="{3A10E0D7-1AEE-4416-A761-4DAFB24DE1EF}" destId="{FAB56E7D-5BB1-4AE2-AA0D-808AEE677F61}" srcOrd="0" destOrd="0" presId="urn:microsoft.com/office/officeart/2005/8/layout/orgChart1"/>
    <dgm:cxn modelId="{A9DDE78B-2512-49CA-A5C7-CE54DBF6ECDB}" type="presParOf" srcId="{3A10E0D7-1AEE-4416-A761-4DAFB24DE1EF}" destId="{FD04F3D5-111D-4314-9A2F-4E595B16410B}" srcOrd="1" destOrd="0" presId="urn:microsoft.com/office/officeart/2005/8/layout/orgChart1"/>
    <dgm:cxn modelId="{A6AE6374-A540-4A14-A9E0-0EE64E814483}" type="presParOf" srcId="{FD04F3D5-111D-4314-9A2F-4E595B16410B}" destId="{57C6E9BE-464A-4547-A025-0424DF55788B}" srcOrd="0" destOrd="0" presId="urn:microsoft.com/office/officeart/2005/8/layout/orgChart1"/>
    <dgm:cxn modelId="{5522F404-4B26-44E0-B636-55433495B231}" type="presParOf" srcId="{57C6E9BE-464A-4547-A025-0424DF55788B}" destId="{A8F42143-ABBD-410C-B8CE-9EECF5ECACBB}" srcOrd="0" destOrd="0" presId="urn:microsoft.com/office/officeart/2005/8/layout/orgChart1"/>
    <dgm:cxn modelId="{A6D6886A-0F9E-415E-A2B1-E2ADF1DA9C39}" type="presParOf" srcId="{57C6E9BE-464A-4547-A025-0424DF55788B}" destId="{3B5867B1-9817-427E-B5FF-6CAA0AF53F84}" srcOrd="1" destOrd="0" presId="urn:microsoft.com/office/officeart/2005/8/layout/orgChart1"/>
    <dgm:cxn modelId="{1C7FE529-6FEB-44E0-B77B-186127DC9DC7}" type="presParOf" srcId="{FD04F3D5-111D-4314-9A2F-4E595B16410B}" destId="{14CF7224-C4C1-48B3-9D3B-C6B70E238FB2}" srcOrd="1" destOrd="0" presId="urn:microsoft.com/office/officeart/2005/8/layout/orgChart1"/>
    <dgm:cxn modelId="{EDF59F85-70A2-4179-8C9D-26933E64A5D9}" type="presParOf" srcId="{14CF7224-C4C1-48B3-9D3B-C6B70E238FB2}" destId="{35F2A1F7-B61F-4AD2-A3C4-6FE5E731776D}" srcOrd="0" destOrd="0" presId="urn:microsoft.com/office/officeart/2005/8/layout/orgChart1"/>
    <dgm:cxn modelId="{BB60C19F-A5E5-480F-8025-FBA0EE5560BB}" type="presParOf" srcId="{14CF7224-C4C1-48B3-9D3B-C6B70E238FB2}" destId="{95FF12A6-7369-4D06-9DB6-BDF03CB63E83}" srcOrd="1" destOrd="0" presId="urn:microsoft.com/office/officeart/2005/8/layout/orgChart1"/>
    <dgm:cxn modelId="{D4AF956A-1648-472E-92B4-28E79D710905}" type="presParOf" srcId="{95FF12A6-7369-4D06-9DB6-BDF03CB63E83}" destId="{0C9BFF7E-59F6-4C28-8ACB-B775A1FA4618}" srcOrd="0" destOrd="0" presId="urn:microsoft.com/office/officeart/2005/8/layout/orgChart1"/>
    <dgm:cxn modelId="{A04E94C0-5B5A-4116-BEB0-BDB16B8CBB38}" type="presParOf" srcId="{0C9BFF7E-59F6-4C28-8ACB-B775A1FA4618}" destId="{F468CF6B-8F4E-4BAA-8FE3-951566CE85B3}" srcOrd="0" destOrd="0" presId="urn:microsoft.com/office/officeart/2005/8/layout/orgChart1"/>
    <dgm:cxn modelId="{608E5454-77BB-46EE-BE65-63EDB97ED2B2}" type="presParOf" srcId="{0C9BFF7E-59F6-4C28-8ACB-B775A1FA4618}" destId="{325326E8-AA34-4F70-97DD-955A9EF85348}" srcOrd="1" destOrd="0" presId="urn:microsoft.com/office/officeart/2005/8/layout/orgChart1"/>
    <dgm:cxn modelId="{E214D5BF-51BD-4DAA-BD6C-4001606AB541}" type="presParOf" srcId="{95FF12A6-7369-4D06-9DB6-BDF03CB63E83}" destId="{8C7E3296-235D-4F63-9207-53DD89CFFA3A}" srcOrd="1" destOrd="0" presId="urn:microsoft.com/office/officeart/2005/8/layout/orgChart1"/>
    <dgm:cxn modelId="{8EAC388E-CB7A-4AE4-BBC9-37AE1E2DD3E2}" type="presParOf" srcId="{95FF12A6-7369-4D06-9DB6-BDF03CB63E83}" destId="{3B69C12D-53F0-4CF7-BCDC-2C5FDD631C29}" srcOrd="2" destOrd="0" presId="urn:microsoft.com/office/officeart/2005/8/layout/orgChart1"/>
    <dgm:cxn modelId="{5820E107-827D-4762-B0E2-CB27FB94BD5D}" type="presParOf" srcId="{FD04F3D5-111D-4314-9A2F-4E595B16410B}" destId="{03F39BE7-5802-478C-9030-39AF8E8D8A55}" srcOrd="2" destOrd="0" presId="urn:microsoft.com/office/officeart/2005/8/layout/orgChart1"/>
    <dgm:cxn modelId="{9CEB5240-3DB2-4586-8D5C-2A816995C12B}" type="presParOf" srcId="{0BB265FB-7FE9-49AE-B6D5-BE4CDCE9E1AC}" destId="{3BAF7B71-6304-4541-A099-1C5AA149F68A}" srcOrd="2" destOrd="0" presId="urn:microsoft.com/office/officeart/2005/8/layout/orgChart1"/>
    <dgm:cxn modelId="{108E5F51-2F85-478C-93D2-C71E6135C93A}" type="presParOf" srcId="{EC9C26EB-06C1-46B3-950E-907DB78ADDF7}" destId="{28A06C90-9A75-45ED-BBD4-24333155BD35}" srcOrd="4" destOrd="0" presId="urn:microsoft.com/office/officeart/2005/8/layout/orgChart1"/>
    <dgm:cxn modelId="{CA4977E0-3279-465A-9D96-94D306DC6935}" type="presParOf" srcId="{EC9C26EB-06C1-46B3-950E-907DB78ADDF7}" destId="{E2A9E9B5-74B2-43F7-BA5C-8EF904DACB05}" srcOrd="5" destOrd="0" presId="urn:microsoft.com/office/officeart/2005/8/layout/orgChart1"/>
    <dgm:cxn modelId="{2F66CBC8-8071-4FE0-B2A4-0C0452FF62FB}" type="presParOf" srcId="{E2A9E9B5-74B2-43F7-BA5C-8EF904DACB05}" destId="{872623F4-6B9D-46BB-9343-DE8072D971F3}" srcOrd="0" destOrd="0" presId="urn:microsoft.com/office/officeart/2005/8/layout/orgChart1"/>
    <dgm:cxn modelId="{9C4CC5D4-5891-4C37-924A-D907A1F1AEAC}" type="presParOf" srcId="{872623F4-6B9D-46BB-9343-DE8072D971F3}" destId="{6454870B-2AE6-46A6-918A-BCE07C9E58DC}" srcOrd="0" destOrd="0" presId="urn:microsoft.com/office/officeart/2005/8/layout/orgChart1"/>
    <dgm:cxn modelId="{569EC0C3-DB9D-4062-AC39-59AAF1BAA385}" type="presParOf" srcId="{872623F4-6B9D-46BB-9343-DE8072D971F3}" destId="{9602E3D4-31C4-4609-A1A5-C2C1035739CE}" srcOrd="1" destOrd="0" presId="urn:microsoft.com/office/officeart/2005/8/layout/orgChart1"/>
    <dgm:cxn modelId="{6BCE7B81-2CF9-4D63-8E9F-1943E4593507}" type="presParOf" srcId="{E2A9E9B5-74B2-43F7-BA5C-8EF904DACB05}" destId="{3FD55572-B631-46DF-B6E5-6A4EA6ABC8CA}" srcOrd="1" destOrd="0" presId="urn:microsoft.com/office/officeart/2005/8/layout/orgChart1"/>
    <dgm:cxn modelId="{4ECD0E79-C4C7-45B4-AC5D-17A81F830CDC}" type="presParOf" srcId="{3FD55572-B631-46DF-B6E5-6A4EA6ABC8CA}" destId="{260E34DB-6FD8-48E2-9C0B-30771FECB04C}" srcOrd="0" destOrd="0" presId="urn:microsoft.com/office/officeart/2005/8/layout/orgChart1"/>
    <dgm:cxn modelId="{382ED1AC-579D-47AD-9A28-D7043C7444E4}" type="presParOf" srcId="{3FD55572-B631-46DF-B6E5-6A4EA6ABC8CA}" destId="{3409EB8C-1FD7-4CE4-A34D-EF237368C843}" srcOrd="1" destOrd="0" presId="urn:microsoft.com/office/officeart/2005/8/layout/orgChart1"/>
    <dgm:cxn modelId="{EA9F352B-2A31-4DDE-8A6D-1E30EB883549}" type="presParOf" srcId="{3409EB8C-1FD7-4CE4-A34D-EF237368C843}" destId="{15BD051C-15ED-48BF-B546-02B9D9629942}" srcOrd="0" destOrd="0" presId="urn:microsoft.com/office/officeart/2005/8/layout/orgChart1"/>
    <dgm:cxn modelId="{E832E298-D8BE-4039-9D4F-D17A718689ED}" type="presParOf" srcId="{15BD051C-15ED-48BF-B546-02B9D9629942}" destId="{7F9EFC81-975F-484F-8507-026E8827072C}" srcOrd="0" destOrd="0" presId="urn:microsoft.com/office/officeart/2005/8/layout/orgChart1"/>
    <dgm:cxn modelId="{18193D9C-5B8B-4431-833D-2CC62834D27B}" type="presParOf" srcId="{15BD051C-15ED-48BF-B546-02B9D9629942}" destId="{1A888329-6EDA-460B-A864-564BFEAB5BB6}" srcOrd="1" destOrd="0" presId="urn:microsoft.com/office/officeart/2005/8/layout/orgChart1"/>
    <dgm:cxn modelId="{B34706D9-7462-4F21-BBAD-EAF055FBACB0}" type="presParOf" srcId="{3409EB8C-1FD7-4CE4-A34D-EF237368C843}" destId="{D8FBCEAC-C341-45A7-8C64-C6DE18CD98E9}" srcOrd="1" destOrd="0" presId="urn:microsoft.com/office/officeart/2005/8/layout/orgChart1"/>
    <dgm:cxn modelId="{71C5BF98-DF5E-4C22-A21C-5150E99E858C}" type="presParOf" srcId="{D8FBCEAC-C341-45A7-8C64-C6DE18CD98E9}" destId="{52AF138B-3B75-4D90-ACF2-64733B05D9C6}" srcOrd="0" destOrd="0" presId="urn:microsoft.com/office/officeart/2005/8/layout/orgChart1"/>
    <dgm:cxn modelId="{1CB525B1-FC28-45C6-A046-936A98DBE701}" type="presParOf" srcId="{D8FBCEAC-C341-45A7-8C64-C6DE18CD98E9}" destId="{F2C42402-869D-476E-87DD-D116CDE59247}" srcOrd="1" destOrd="0" presId="urn:microsoft.com/office/officeart/2005/8/layout/orgChart1"/>
    <dgm:cxn modelId="{13462760-6A38-4BAF-BAA6-F9ADD5D87622}" type="presParOf" srcId="{F2C42402-869D-476E-87DD-D116CDE59247}" destId="{E5C052FF-93A5-4777-9419-918E51962C67}" srcOrd="0" destOrd="0" presId="urn:microsoft.com/office/officeart/2005/8/layout/orgChart1"/>
    <dgm:cxn modelId="{92A4D2C0-6358-494B-9450-B6163AFF03F9}" type="presParOf" srcId="{E5C052FF-93A5-4777-9419-918E51962C67}" destId="{0D39668E-F393-4DBC-B154-EDB4F22A1F26}" srcOrd="0" destOrd="0" presId="urn:microsoft.com/office/officeart/2005/8/layout/orgChart1"/>
    <dgm:cxn modelId="{B2897747-9729-48B1-AB6F-5377A512A754}" type="presParOf" srcId="{E5C052FF-93A5-4777-9419-918E51962C67}" destId="{0F083F80-DCC5-4CA2-A1F2-3F5AEB7B47A6}" srcOrd="1" destOrd="0" presId="urn:microsoft.com/office/officeart/2005/8/layout/orgChart1"/>
    <dgm:cxn modelId="{720F7D01-C4FE-4F5F-AD92-EBC0971598E4}" type="presParOf" srcId="{F2C42402-869D-476E-87DD-D116CDE59247}" destId="{159AD503-51B9-4F8E-BCF3-F85D3BDF27FA}" srcOrd="1" destOrd="0" presId="urn:microsoft.com/office/officeart/2005/8/layout/orgChart1"/>
    <dgm:cxn modelId="{CCDA352D-EA1D-4095-835F-3CD74A86DAA4}" type="presParOf" srcId="{F2C42402-869D-476E-87DD-D116CDE59247}" destId="{647CE808-9EA2-442D-B2A6-D9EA49755EB7}" srcOrd="2" destOrd="0" presId="urn:microsoft.com/office/officeart/2005/8/layout/orgChart1"/>
    <dgm:cxn modelId="{0617C6BA-5496-403C-AF93-82C942D0B439}" type="presParOf" srcId="{3409EB8C-1FD7-4CE4-A34D-EF237368C843}" destId="{D57478ED-38B7-490A-B5F9-4B9B450DB41D}" srcOrd="2" destOrd="0" presId="urn:microsoft.com/office/officeart/2005/8/layout/orgChart1"/>
    <dgm:cxn modelId="{088F5734-12EE-4A5D-B15F-367708779713}" type="presParOf" srcId="{E2A9E9B5-74B2-43F7-BA5C-8EF904DACB05}" destId="{AC023EF6-98DF-41A1-A276-95CBDDFE67EB}" srcOrd="2" destOrd="0" presId="urn:microsoft.com/office/officeart/2005/8/layout/orgChart1"/>
    <dgm:cxn modelId="{4FD84226-9EDD-4E70-B217-AD66BFD5446E}" type="presParOf" srcId="{7C79AFAE-0883-4690-B63B-4D6C160E144A}" destId="{B44205C5-056C-4838-A673-14CCFBDA8A7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F138B-3B75-4D90-ACF2-64733B05D9C6}">
      <dsp:nvSpPr>
        <dsp:cNvPr id="0" name=""/>
        <dsp:cNvSpPr/>
      </dsp:nvSpPr>
      <dsp:spPr>
        <a:xfrm>
          <a:off x="5438522" y="1782080"/>
          <a:ext cx="91440" cy="194828"/>
        </a:xfrm>
        <a:custGeom>
          <a:avLst/>
          <a:gdLst/>
          <a:ahLst/>
          <a:cxnLst/>
          <a:rect l="0" t="0" r="0" b="0"/>
          <a:pathLst>
            <a:path>
              <a:moveTo>
                <a:pt x="45720" y="0"/>
              </a:moveTo>
              <a:lnTo>
                <a:pt x="45720" y="1948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0E34DB-6FD8-48E2-9C0B-30771FECB04C}">
      <dsp:nvSpPr>
        <dsp:cNvPr id="0" name=""/>
        <dsp:cNvSpPr/>
      </dsp:nvSpPr>
      <dsp:spPr>
        <a:xfrm>
          <a:off x="5438522" y="1123373"/>
          <a:ext cx="91440" cy="194828"/>
        </a:xfrm>
        <a:custGeom>
          <a:avLst/>
          <a:gdLst/>
          <a:ahLst/>
          <a:cxnLst/>
          <a:rect l="0" t="0" r="0" b="0"/>
          <a:pathLst>
            <a:path>
              <a:moveTo>
                <a:pt x="45720" y="0"/>
              </a:moveTo>
              <a:lnTo>
                <a:pt x="45720" y="1948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A06C90-9A75-45ED-BBD4-24333155BD35}">
      <dsp:nvSpPr>
        <dsp:cNvPr id="0" name=""/>
        <dsp:cNvSpPr/>
      </dsp:nvSpPr>
      <dsp:spPr>
        <a:xfrm>
          <a:off x="4361656" y="464665"/>
          <a:ext cx="1122586" cy="194828"/>
        </a:xfrm>
        <a:custGeom>
          <a:avLst/>
          <a:gdLst/>
          <a:ahLst/>
          <a:cxnLst/>
          <a:rect l="0" t="0" r="0" b="0"/>
          <a:pathLst>
            <a:path>
              <a:moveTo>
                <a:pt x="0" y="0"/>
              </a:moveTo>
              <a:lnTo>
                <a:pt x="0" y="97414"/>
              </a:lnTo>
              <a:lnTo>
                <a:pt x="1122586" y="97414"/>
              </a:lnTo>
              <a:lnTo>
                <a:pt x="1122586" y="1948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F2A1F7-B61F-4AD2-A3C4-6FE5E731776D}">
      <dsp:nvSpPr>
        <dsp:cNvPr id="0" name=""/>
        <dsp:cNvSpPr/>
      </dsp:nvSpPr>
      <dsp:spPr>
        <a:xfrm>
          <a:off x="4315936" y="1782080"/>
          <a:ext cx="91440" cy="194828"/>
        </a:xfrm>
        <a:custGeom>
          <a:avLst/>
          <a:gdLst/>
          <a:ahLst/>
          <a:cxnLst/>
          <a:rect l="0" t="0" r="0" b="0"/>
          <a:pathLst>
            <a:path>
              <a:moveTo>
                <a:pt x="45720" y="0"/>
              </a:moveTo>
              <a:lnTo>
                <a:pt x="45720" y="1948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B56E7D-5BB1-4AE2-AA0D-808AEE677F61}">
      <dsp:nvSpPr>
        <dsp:cNvPr id="0" name=""/>
        <dsp:cNvSpPr/>
      </dsp:nvSpPr>
      <dsp:spPr>
        <a:xfrm>
          <a:off x="4315936" y="1123373"/>
          <a:ext cx="91440" cy="194828"/>
        </a:xfrm>
        <a:custGeom>
          <a:avLst/>
          <a:gdLst/>
          <a:ahLst/>
          <a:cxnLst/>
          <a:rect l="0" t="0" r="0" b="0"/>
          <a:pathLst>
            <a:path>
              <a:moveTo>
                <a:pt x="45720" y="0"/>
              </a:moveTo>
              <a:lnTo>
                <a:pt x="45720" y="1948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816150-B272-44CC-9DB8-17BE74C73C00}">
      <dsp:nvSpPr>
        <dsp:cNvPr id="0" name=""/>
        <dsp:cNvSpPr/>
      </dsp:nvSpPr>
      <dsp:spPr>
        <a:xfrm>
          <a:off x="4315936" y="464665"/>
          <a:ext cx="91440" cy="194828"/>
        </a:xfrm>
        <a:custGeom>
          <a:avLst/>
          <a:gdLst/>
          <a:ahLst/>
          <a:cxnLst/>
          <a:rect l="0" t="0" r="0" b="0"/>
          <a:pathLst>
            <a:path>
              <a:moveTo>
                <a:pt x="45720" y="0"/>
              </a:moveTo>
              <a:lnTo>
                <a:pt x="45720" y="1948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E53649-42CD-4351-B672-214B66489375}">
      <dsp:nvSpPr>
        <dsp:cNvPr id="0" name=""/>
        <dsp:cNvSpPr/>
      </dsp:nvSpPr>
      <dsp:spPr>
        <a:xfrm>
          <a:off x="3193350" y="1782080"/>
          <a:ext cx="91440" cy="194828"/>
        </a:xfrm>
        <a:custGeom>
          <a:avLst/>
          <a:gdLst/>
          <a:ahLst/>
          <a:cxnLst/>
          <a:rect l="0" t="0" r="0" b="0"/>
          <a:pathLst>
            <a:path>
              <a:moveTo>
                <a:pt x="45720" y="0"/>
              </a:moveTo>
              <a:lnTo>
                <a:pt x="45720" y="1948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E13254-49DC-40D5-8914-0A973C978ABA}">
      <dsp:nvSpPr>
        <dsp:cNvPr id="0" name=""/>
        <dsp:cNvSpPr/>
      </dsp:nvSpPr>
      <dsp:spPr>
        <a:xfrm>
          <a:off x="3193350" y="1123373"/>
          <a:ext cx="91440" cy="194828"/>
        </a:xfrm>
        <a:custGeom>
          <a:avLst/>
          <a:gdLst/>
          <a:ahLst/>
          <a:cxnLst/>
          <a:rect l="0" t="0" r="0" b="0"/>
          <a:pathLst>
            <a:path>
              <a:moveTo>
                <a:pt x="45720" y="0"/>
              </a:moveTo>
              <a:lnTo>
                <a:pt x="45720" y="1948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7B810B-48E8-4105-B4D1-50C0CE7FB618}">
      <dsp:nvSpPr>
        <dsp:cNvPr id="0" name=""/>
        <dsp:cNvSpPr/>
      </dsp:nvSpPr>
      <dsp:spPr>
        <a:xfrm>
          <a:off x="3239070" y="464665"/>
          <a:ext cx="1122586" cy="194828"/>
        </a:xfrm>
        <a:custGeom>
          <a:avLst/>
          <a:gdLst/>
          <a:ahLst/>
          <a:cxnLst/>
          <a:rect l="0" t="0" r="0" b="0"/>
          <a:pathLst>
            <a:path>
              <a:moveTo>
                <a:pt x="1122586" y="0"/>
              </a:moveTo>
              <a:lnTo>
                <a:pt x="1122586" y="97414"/>
              </a:lnTo>
              <a:lnTo>
                <a:pt x="0" y="97414"/>
              </a:lnTo>
              <a:lnTo>
                <a:pt x="0" y="1948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E74710-D971-4220-893D-4BD36EDD6427}">
      <dsp:nvSpPr>
        <dsp:cNvPr id="0" name=""/>
        <dsp:cNvSpPr/>
      </dsp:nvSpPr>
      <dsp:spPr>
        <a:xfrm>
          <a:off x="3897777" y="786"/>
          <a:ext cx="927757" cy="4638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kern="1200" cap="none" normalizeH="0" baseline="0">
              <a:ln>
                <a:noFill/>
              </a:ln>
              <a:solidFill>
                <a:schemeClr val="tx1"/>
              </a:solidFill>
              <a:effectLst/>
              <a:latin typeface="Arial" panose="020B0604020202020204" pitchFamily="34" charset="0"/>
            </a:rPr>
            <a:t>Naturalism</a:t>
          </a:r>
        </a:p>
      </dsp:txBody>
      <dsp:txXfrm>
        <a:off x="3897777" y="786"/>
        <a:ext cx="927757" cy="463878"/>
      </dsp:txXfrm>
    </dsp:sp>
    <dsp:sp modelId="{2D0AB8BB-8CCD-4841-946C-4C5507F01E4D}">
      <dsp:nvSpPr>
        <dsp:cNvPr id="0" name=""/>
        <dsp:cNvSpPr/>
      </dsp:nvSpPr>
      <dsp:spPr>
        <a:xfrm>
          <a:off x="2775191" y="659494"/>
          <a:ext cx="927757" cy="4638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kern="1200" cap="none" normalizeH="0" baseline="0">
              <a:ln>
                <a:noFill/>
              </a:ln>
              <a:solidFill>
                <a:schemeClr val="tx1"/>
              </a:solidFill>
              <a:effectLst/>
              <a:latin typeface="Arial" panose="020B0604020202020204" pitchFamily="34" charset="0"/>
            </a:rPr>
            <a:t>Deism</a:t>
          </a:r>
        </a:p>
      </dsp:txBody>
      <dsp:txXfrm>
        <a:off x="2775191" y="659494"/>
        <a:ext cx="927757" cy="463878"/>
      </dsp:txXfrm>
    </dsp:sp>
    <dsp:sp modelId="{81F9CD3A-F534-460F-B0A5-67E20BC6B4A4}">
      <dsp:nvSpPr>
        <dsp:cNvPr id="0" name=""/>
        <dsp:cNvSpPr/>
      </dsp:nvSpPr>
      <dsp:spPr>
        <a:xfrm>
          <a:off x="2775191" y="1318201"/>
          <a:ext cx="927757" cy="4638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kern="1200" cap="none" normalizeH="0" baseline="0">
              <a:ln>
                <a:noFill/>
              </a:ln>
              <a:solidFill>
                <a:schemeClr val="tx1"/>
              </a:solidFill>
              <a:effectLst/>
              <a:latin typeface="Arial" panose="020B0604020202020204" pitchFamily="34" charset="0"/>
            </a:rPr>
            <a:t>Theologically: Believes in God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kern="1200" cap="none" normalizeH="0" baseline="0">
              <a:ln>
                <a:noFill/>
              </a:ln>
              <a:solidFill>
                <a:schemeClr val="tx1"/>
              </a:solidFill>
              <a:effectLst/>
              <a:latin typeface="Arial" panose="020B0604020202020204" pitchFamily="34" charset="0"/>
            </a:rPr>
            <a:t>Practically: Believes there is purpose</a:t>
          </a:r>
        </a:p>
      </dsp:txBody>
      <dsp:txXfrm>
        <a:off x="2775191" y="1318201"/>
        <a:ext cx="927757" cy="463878"/>
      </dsp:txXfrm>
    </dsp:sp>
    <dsp:sp modelId="{30BC80D2-6923-4CC7-B1A5-1043D29EBB6F}">
      <dsp:nvSpPr>
        <dsp:cNvPr id="0" name=""/>
        <dsp:cNvSpPr/>
      </dsp:nvSpPr>
      <dsp:spPr>
        <a:xfrm>
          <a:off x="2775191" y="1976909"/>
          <a:ext cx="927757" cy="4638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kern="1200" cap="none" normalizeH="0" baseline="0">
              <a:ln>
                <a:noFill/>
              </a:ln>
              <a:solidFill>
                <a:schemeClr val="tx1"/>
              </a:solidFill>
              <a:effectLst/>
              <a:latin typeface="Arial" panose="020B0604020202020204" pitchFamily="34" charset="0"/>
            </a:rPr>
            <a:t>Some hope in God</a:t>
          </a:r>
        </a:p>
      </dsp:txBody>
      <dsp:txXfrm>
        <a:off x="2775191" y="1976909"/>
        <a:ext cx="927757" cy="463878"/>
      </dsp:txXfrm>
    </dsp:sp>
    <dsp:sp modelId="{2AD2B196-386C-4160-8F78-23F7D18FE141}">
      <dsp:nvSpPr>
        <dsp:cNvPr id="0" name=""/>
        <dsp:cNvSpPr/>
      </dsp:nvSpPr>
      <dsp:spPr>
        <a:xfrm>
          <a:off x="3897777" y="659494"/>
          <a:ext cx="927757" cy="4638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kern="1200" cap="none" normalizeH="0" baseline="0">
              <a:ln>
                <a:noFill/>
              </a:ln>
              <a:solidFill>
                <a:schemeClr val="tx1"/>
              </a:solidFill>
              <a:effectLst/>
              <a:latin typeface="Arial" panose="020B0604020202020204" pitchFamily="34" charset="0"/>
            </a:rPr>
            <a:t>Atheism</a:t>
          </a:r>
        </a:p>
      </dsp:txBody>
      <dsp:txXfrm>
        <a:off x="3897777" y="659494"/>
        <a:ext cx="927757" cy="463878"/>
      </dsp:txXfrm>
    </dsp:sp>
    <dsp:sp modelId="{A8F42143-ABBD-410C-B8CE-9EECF5ECACBB}">
      <dsp:nvSpPr>
        <dsp:cNvPr id="0" name=""/>
        <dsp:cNvSpPr/>
      </dsp:nvSpPr>
      <dsp:spPr>
        <a:xfrm>
          <a:off x="3897777" y="1318201"/>
          <a:ext cx="927757" cy="4638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kern="1200" cap="none" normalizeH="0" baseline="0">
              <a:ln>
                <a:noFill/>
              </a:ln>
              <a:solidFill>
                <a:schemeClr val="tx1"/>
              </a:solidFill>
              <a:effectLst/>
              <a:latin typeface="Arial" panose="020B0604020202020204" pitchFamily="34" charset="0"/>
            </a:rPr>
            <a:t>Theologically: Does not believe in God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kern="1200" cap="none" normalizeH="0" baseline="0">
              <a:ln>
                <a:noFill/>
              </a:ln>
              <a:solidFill>
                <a:schemeClr val="tx1"/>
              </a:solidFill>
              <a:effectLst/>
              <a:latin typeface="Arial" panose="020B0604020202020204" pitchFamily="34" charset="0"/>
            </a:rPr>
            <a:t>Practically: Believes there is some purpose.</a:t>
          </a:r>
        </a:p>
      </dsp:txBody>
      <dsp:txXfrm>
        <a:off x="3897777" y="1318201"/>
        <a:ext cx="927757" cy="463878"/>
      </dsp:txXfrm>
    </dsp:sp>
    <dsp:sp modelId="{F468CF6B-8F4E-4BAA-8FE3-951566CE85B3}">
      <dsp:nvSpPr>
        <dsp:cNvPr id="0" name=""/>
        <dsp:cNvSpPr/>
      </dsp:nvSpPr>
      <dsp:spPr>
        <a:xfrm>
          <a:off x="3897777" y="1976909"/>
          <a:ext cx="927757" cy="4638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kern="1200" cap="none" normalizeH="0" baseline="0">
              <a:ln>
                <a:noFill/>
              </a:ln>
              <a:solidFill>
                <a:schemeClr val="tx1"/>
              </a:solidFill>
              <a:effectLst/>
              <a:latin typeface="Arial" panose="020B0604020202020204" pitchFamily="34" charset="0"/>
            </a:rPr>
            <a:t>Some hope in man </a:t>
          </a:r>
        </a:p>
      </dsp:txBody>
      <dsp:txXfrm>
        <a:off x="3897777" y="1976909"/>
        <a:ext cx="927757" cy="463878"/>
      </dsp:txXfrm>
    </dsp:sp>
    <dsp:sp modelId="{6454870B-2AE6-46A6-918A-BCE07C9E58DC}">
      <dsp:nvSpPr>
        <dsp:cNvPr id="0" name=""/>
        <dsp:cNvSpPr/>
      </dsp:nvSpPr>
      <dsp:spPr>
        <a:xfrm>
          <a:off x="5020364" y="659494"/>
          <a:ext cx="927757" cy="4638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kern="1200" cap="none" normalizeH="0" baseline="0">
              <a:ln>
                <a:noFill/>
              </a:ln>
              <a:solidFill>
                <a:schemeClr val="tx1"/>
              </a:solidFill>
              <a:effectLst/>
              <a:latin typeface="Arial" panose="020B0604020202020204" pitchFamily="34" charset="0"/>
            </a:rPr>
            <a:t>Nihilism</a:t>
          </a:r>
        </a:p>
      </dsp:txBody>
      <dsp:txXfrm>
        <a:off x="5020364" y="659494"/>
        <a:ext cx="927757" cy="463878"/>
      </dsp:txXfrm>
    </dsp:sp>
    <dsp:sp modelId="{7F9EFC81-975F-484F-8507-026E8827072C}">
      <dsp:nvSpPr>
        <dsp:cNvPr id="0" name=""/>
        <dsp:cNvSpPr/>
      </dsp:nvSpPr>
      <dsp:spPr>
        <a:xfrm>
          <a:off x="5020364" y="1318201"/>
          <a:ext cx="927757" cy="4638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kern="1200" cap="none" normalizeH="0" baseline="0">
              <a:ln>
                <a:noFill/>
              </a:ln>
              <a:solidFill>
                <a:schemeClr val="tx1"/>
              </a:solidFill>
              <a:effectLst/>
              <a:latin typeface="Arial" panose="020B0604020202020204" pitchFamily="34" charset="0"/>
            </a:rPr>
            <a:t>Theologically: Does not believe in God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kern="1200" cap="none" normalizeH="0" baseline="0">
              <a:ln>
                <a:noFill/>
              </a:ln>
              <a:solidFill>
                <a:schemeClr val="tx1"/>
              </a:solidFill>
              <a:effectLst/>
              <a:latin typeface="Arial" panose="020B0604020202020204" pitchFamily="34" charset="0"/>
            </a:rPr>
            <a:t>Practically: Believes in no purpose</a:t>
          </a:r>
        </a:p>
      </dsp:txBody>
      <dsp:txXfrm>
        <a:off x="5020364" y="1318201"/>
        <a:ext cx="927757" cy="463878"/>
      </dsp:txXfrm>
    </dsp:sp>
    <dsp:sp modelId="{0D39668E-F393-4DBC-B154-EDB4F22A1F26}">
      <dsp:nvSpPr>
        <dsp:cNvPr id="0" name=""/>
        <dsp:cNvSpPr/>
      </dsp:nvSpPr>
      <dsp:spPr>
        <a:xfrm>
          <a:off x="5020364" y="1976909"/>
          <a:ext cx="927757" cy="4638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kern="1200" cap="none" normalizeH="0" baseline="0">
              <a:ln>
                <a:noFill/>
              </a:ln>
              <a:solidFill>
                <a:schemeClr val="tx1"/>
              </a:solidFill>
              <a:effectLst/>
              <a:latin typeface="Arial" panose="020B0604020202020204" pitchFamily="34" charset="0"/>
            </a:rPr>
            <a:t>Utter Despair</a:t>
          </a:r>
        </a:p>
      </dsp:txBody>
      <dsp:txXfrm>
        <a:off x="5020364" y="1976909"/>
        <a:ext cx="927757" cy="46387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9376CA-852A-4302-83B2-4D416876ECA6}" type="datetimeFigureOut">
              <a:rPr lang="en-US" smtClean="0"/>
              <a:t>9/11/2018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0B64B6-0FAE-4B32-9585-28F83FCE775E}" type="slidenum">
              <a:rPr lang="en-US" smtClean="0"/>
              <a:t>‹#›</a:t>
            </a:fld>
            <a:endParaRPr lang="en-US"/>
          </a:p>
        </p:txBody>
      </p:sp>
    </p:spTree>
    <p:extLst>
      <p:ext uri="{BB962C8B-B14F-4D97-AF65-F5344CB8AC3E}">
        <p14:creationId xmlns:p14="http://schemas.microsoft.com/office/powerpoint/2010/main" val="3202772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92469B2F-5506-4D19-9F8B-E175A4D1D43B}"/>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6FF69408-0B95-4B0F-9867-EB79F4315FB0}"/>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A530CEA3-9305-488D-8FCF-8A7EA7C5C368}"/>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DFAA2B88-6919-43F5-98F2-1B4275A1B75D}"/>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A4F94FBD-08BA-4C32-A116-C0B469D20EE8}"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1</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319490" name="Rectangle 2">
            <a:extLst>
              <a:ext uri="{FF2B5EF4-FFF2-40B4-BE49-F238E27FC236}">
                <a16:creationId xmlns:a16="http://schemas.microsoft.com/office/drawing/2014/main" id="{22E77298-E876-450D-B2E2-C58F3410F3EF}"/>
              </a:ext>
            </a:extLst>
          </p:cNvPr>
          <p:cNvSpPr>
            <a:spLocks noRot="1" noChangeArrowheads="1" noTextEdit="1"/>
          </p:cNvSpPr>
          <p:nvPr>
            <p:ph type="sldImg"/>
          </p:nvPr>
        </p:nvSpPr>
        <p:spPr>
          <a:ln/>
        </p:spPr>
      </p:sp>
      <p:sp>
        <p:nvSpPr>
          <p:cNvPr id="319491" name="Rectangle 3">
            <a:extLst>
              <a:ext uri="{FF2B5EF4-FFF2-40B4-BE49-F238E27FC236}">
                <a16:creationId xmlns:a16="http://schemas.microsoft.com/office/drawing/2014/main" id="{E3F7577A-293B-41A0-8874-52E74AF770E2}"/>
              </a:ext>
            </a:extLst>
          </p:cNvPr>
          <p:cNvSpPr>
            <a:spLocks noGrp="1" noChangeArrowheads="1"/>
          </p:cNvSpPr>
          <p:nvPr>
            <p:ph type="body" idx="1"/>
          </p:nvPr>
        </p:nvSpPr>
        <p:spPr>
          <a:xfrm>
            <a:off x="650875" y="4560888"/>
            <a:ext cx="5932488" cy="4321175"/>
          </a:xfrm>
        </p:spPr>
        <p:txBody>
          <a:bodyPr/>
          <a:lstStyle/>
          <a:p>
            <a:pPr algn="ctr">
              <a:lnSpc>
                <a:spcPct val="80000"/>
              </a:lnSpc>
            </a:pPr>
            <a:r>
              <a:rPr lang="en-US" altLang="en-US" sz="900" b="1"/>
              <a:t>Teacher’s Notes Information Page</a:t>
            </a:r>
          </a:p>
          <a:p>
            <a:pPr>
              <a:lnSpc>
                <a:spcPct val="80000"/>
              </a:lnSpc>
            </a:pPr>
            <a:endParaRPr lang="en-US" altLang="en-US" sz="900"/>
          </a:p>
          <a:p>
            <a:pPr>
              <a:lnSpc>
                <a:spcPct val="80000"/>
              </a:lnSpc>
            </a:pPr>
            <a:r>
              <a:rPr lang="en-US" altLang="en-US" sz="900"/>
              <a:t>This notes section is to inform those who would choose to teach this course using the material provided by The Theology Program. Any and all teachers, professors, and pastors are welcome to use the TTP material for the purpose of instructing people in the individual courses or though entire program. It should be noted, however, that each set of notes, PowerPoint presentations, and assignments assumes knowledge of the previous course according to the program schedule (see program schedule on www.thetheologyprogram.com). It is our hope that the TTP material would be of benefit to those whose purpose it is teach people theology at a level greater than that which is readily available though self-study or the typical Bible studies. </a:t>
            </a:r>
          </a:p>
          <a:p>
            <a:pPr>
              <a:lnSpc>
                <a:spcPct val="80000"/>
              </a:lnSpc>
            </a:pPr>
            <a:endParaRPr lang="en-US" altLang="en-US" sz="900"/>
          </a:p>
          <a:p>
            <a:pPr>
              <a:lnSpc>
                <a:spcPct val="80000"/>
              </a:lnSpc>
            </a:pPr>
            <a:r>
              <a:rPr lang="en-US" altLang="en-US" sz="900" b="1"/>
              <a:t>PowerPoint Slides and Notes:</a:t>
            </a:r>
          </a:p>
          <a:p>
            <a:pPr>
              <a:lnSpc>
                <a:spcPct val="80000"/>
              </a:lnSpc>
            </a:pPr>
            <a:r>
              <a:rPr lang="en-US" altLang="en-US" sz="900"/>
              <a:t>The PowerPoint notes provided have the teacher in mind. They are not meant to be an exhaustive source of information on the topic covered. Neither are they meant to answer all of the questions that may come up during the presentation. What we hope to accomplish with the notes section is to give the teacher a basic understanding of what the individual slide is trying to accomplish along with some additional information on the subject of the slide.. </a:t>
            </a:r>
          </a:p>
          <a:p>
            <a:pPr>
              <a:lnSpc>
                <a:spcPct val="80000"/>
              </a:lnSpc>
            </a:pPr>
            <a:endParaRPr lang="en-US" altLang="en-US" sz="900"/>
          </a:p>
          <a:p>
            <a:pPr>
              <a:lnSpc>
                <a:spcPct val="80000"/>
              </a:lnSpc>
            </a:pPr>
            <a:r>
              <a:rPr lang="en-US" altLang="en-US" sz="900"/>
              <a:t>The notes will be kept as brief as possible and contain the following types of information:</a:t>
            </a:r>
          </a:p>
          <a:p>
            <a:pPr>
              <a:lnSpc>
                <a:spcPct val="80000"/>
              </a:lnSpc>
            </a:pPr>
            <a:r>
              <a:rPr lang="en-US" altLang="en-US" sz="900" b="1"/>
              <a:t>Explanation of slide:</a:t>
            </a:r>
            <a:r>
              <a:rPr lang="en-US" altLang="en-US" sz="900"/>
              <a:t> Explanations of what the slide is trying to accomplish. (Most of the time we hope that this is self-evident).  </a:t>
            </a:r>
          </a:p>
          <a:p>
            <a:pPr>
              <a:lnSpc>
                <a:spcPct val="80000"/>
              </a:lnSpc>
            </a:pPr>
            <a:r>
              <a:rPr lang="en-US" altLang="en-US" sz="900" b="1"/>
              <a:t>Presentation notes:</a:t>
            </a:r>
            <a:r>
              <a:rPr lang="en-US" altLang="en-US" sz="900"/>
              <a:t> Expanded subject information including definitions of terms with which we feel the teacher may not be acquainted. Also, there may be suggested illustrations for the topic being discussed. </a:t>
            </a:r>
          </a:p>
          <a:p>
            <a:pPr>
              <a:lnSpc>
                <a:spcPct val="80000"/>
              </a:lnSpc>
            </a:pPr>
            <a:r>
              <a:rPr lang="en-US" altLang="en-US" sz="900" b="1"/>
              <a:t>Activity:</a:t>
            </a:r>
            <a:r>
              <a:rPr lang="en-US" altLang="en-US" sz="900"/>
              <a:t> Sometimes the slides are created with a particular learning activity in mind and are non-productive without this activity. If this is the case a suggested activity will be explained. Sometime the activities are suggested with and left up to the teacher’s discretion.</a:t>
            </a:r>
          </a:p>
          <a:p>
            <a:pPr>
              <a:lnSpc>
                <a:spcPct val="80000"/>
              </a:lnSpc>
            </a:pPr>
            <a:r>
              <a:rPr lang="en-US" altLang="en-US" sz="900" b="1"/>
              <a:t>References:</a:t>
            </a:r>
            <a:r>
              <a:rPr lang="en-US" altLang="en-US" sz="900"/>
              <a:t> This will contain both references that were used in the slide and suggested references for further study on the subject.</a:t>
            </a:r>
          </a:p>
          <a:p>
            <a:pPr>
              <a:lnSpc>
                <a:spcPct val="80000"/>
              </a:lnSpc>
            </a:pPr>
            <a:r>
              <a:rPr lang="en-US" altLang="en-US" sz="900" b="1"/>
              <a:t>Illustrations:</a:t>
            </a:r>
            <a:r>
              <a:rPr lang="en-US" altLang="en-US" sz="900"/>
              <a:t> Whenever possible, we will try to provide a teaching illustration to help the instructor.</a:t>
            </a:r>
          </a:p>
          <a:p>
            <a:pPr>
              <a:lnSpc>
                <a:spcPct val="80000"/>
              </a:lnSpc>
            </a:pPr>
            <a:endParaRPr lang="en-US" altLang="en-US" sz="900"/>
          </a:p>
          <a:p>
            <a:pPr>
              <a:lnSpc>
                <a:spcPct val="80000"/>
              </a:lnSpc>
            </a:pPr>
            <a:r>
              <a:rPr lang="en-US" altLang="en-US" sz="900"/>
              <a:t>Keep in mind that most of the slides are self-explanatory and, therefore, do not need notes. The teacher is expected to have watched the video of the class being taught so that he can get a better idea of what is trying to be accomplished.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94DD20CE-2615-4251-AAE3-194798B74588}"/>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C8D79F7F-82F6-4D72-B628-5447EC576D33}"/>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9D876B22-1605-4F3A-8465-F3424906CA10}"/>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A6483C66-7ACB-4F27-B28C-1D409787F7FF}"/>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3460792B-A9EE-47ED-9607-B22ED75EE168}"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10</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1283074" name="Rectangle 2">
            <a:extLst>
              <a:ext uri="{FF2B5EF4-FFF2-40B4-BE49-F238E27FC236}">
                <a16:creationId xmlns:a16="http://schemas.microsoft.com/office/drawing/2014/main" id="{EA9614D1-DB1C-4C6C-AD7B-E5D9EFC9F541}"/>
              </a:ext>
            </a:extLst>
          </p:cNvPr>
          <p:cNvSpPr>
            <a:spLocks noRot="1" noChangeArrowheads="1" noTextEdit="1"/>
          </p:cNvSpPr>
          <p:nvPr>
            <p:ph type="sldImg"/>
          </p:nvPr>
        </p:nvSpPr>
        <p:spPr>
          <a:ln/>
        </p:spPr>
      </p:sp>
      <p:sp>
        <p:nvSpPr>
          <p:cNvPr id="1283075" name="Rectangle 3">
            <a:extLst>
              <a:ext uri="{FF2B5EF4-FFF2-40B4-BE49-F238E27FC236}">
                <a16:creationId xmlns:a16="http://schemas.microsoft.com/office/drawing/2014/main" id="{856A8CCE-5CDD-425B-81CB-52304FBF713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A77E7BBC-0ACD-471D-87E3-36DAEEF333CF}"/>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9C3FFDF6-E866-4521-BE53-82F9CF040809}"/>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2B59BC84-54CB-411B-904D-0A551B760A04}"/>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DC4FC5F0-A8FC-4CF1-994C-02D18F72382D}"/>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29C1D888-5F12-4BFE-9A4A-3785B155B799}"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11</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1284098" name="Rectangle 2">
            <a:extLst>
              <a:ext uri="{FF2B5EF4-FFF2-40B4-BE49-F238E27FC236}">
                <a16:creationId xmlns:a16="http://schemas.microsoft.com/office/drawing/2014/main" id="{CBB11C71-6554-4985-92E1-A360A0A4BF6C}"/>
              </a:ext>
            </a:extLst>
          </p:cNvPr>
          <p:cNvSpPr>
            <a:spLocks noRot="1" noChangeArrowheads="1" noTextEdit="1"/>
          </p:cNvSpPr>
          <p:nvPr>
            <p:ph type="sldImg"/>
          </p:nvPr>
        </p:nvSpPr>
        <p:spPr>
          <a:ln/>
        </p:spPr>
      </p:sp>
      <p:sp>
        <p:nvSpPr>
          <p:cNvPr id="1284099" name="Rectangle 3">
            <a:extLst>
              <a:ext uri="{FF2B5EF4-FFF2-40B4-BE49-F238E27FC236}">
                <a16:creationId xmlns:a16="http://schemas.microsoft.com/office/drawing/2014/main" id="{E2C84654-EECD-4907-A60D-D346885A338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9A63355E-A4B5-4AE5-98EA-4A7FA0CB4F7E}"/>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F1C0AA54-D4B8-4EF0-9EFB-27F378758C3C}"/>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82CAA1E7-0332-4F69-ABD6-AF24506059E5}"/>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585C983A-172B-47B3-BDD0-0CF16A70143E}"/>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D434F1B1-BF2A-41B1-8203-3960F419217F}"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12</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438274" name="Rectangle 2">
            <a:extLst>
              <a:ext uri="{FF2B5EF4-FFF2-40B4-BE49-F238E27FC236}">
                <a16:creationId xmlns:a16="http://schemas.microsoft.com/office/drawing/2014/main" id="{4980839C-2801-4B72-BFEE-2BF443FB2243}"/>
              </a:ext>
            </a:extLst>
          </p:cNvPr>
          <p:cNvSpPr>
            <a:spLocks noRot="1" noChangeArrowheads="1" noTextEdit="1"/>
          </p:cNvSpPr>
          <p:nvPr>
            <p:ph type="sldImg"/>
          </p:nvPr>
        </p:nvSpPr>
        <p:spPr>
          <a:ln/>
        </p:spPr>
      </p:sp>
      <p:sp>
        <p:nvSpPr>
          <p:cNvPr id="438275" name="Rectangle 3">
            <a:extLst>
              <a:ext uri="{FF2B5EF4-FFF2-40B4-BE49-F238E27FC236}">
                <a16:creationId xmlns:a16="http://schemas.microsoft.com/office/drawing/2014/main" id="{0FCE89AE-89D7-4A77-95A7-FA1BB79A795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75BF198C-F1CA-47AC-87BF-F147AEF8782C}"/>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BB65BF89-DA23-4EA8-BFCA-DE7599872C19}"/>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7AA76B3F-4D19-4665-A58D-0A24E4562B50}"/>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37C695CE-B7B7-4A1A-BCE4-78B9403D7964}"/>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CA136435-DE09-4DFB-BE43-25BB3DC2709B}"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13</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21506" name="Rectangle 2">
            <a:extLst>
              <a:ext uri="{FF2B5EF4-FFF2-40B4-BE49-F238E27FC236}">
                <a16:creationId xmlns:a16="http://schemas.microsoft.com/office/drawing/2014/main" id="{EE7BE387-649F-4B60-B813-E441819C1653}"/>
              </a:ext>
            </a:extLst>
          </p:cNvPr>
          <p:cNvSpPr>
            <a:spLocks noRot="1" noChangeArrowheads="1" noTextEdit="1"/>
          </p:cNvSpPr>
          <p:nvPr>
            <p:ph type="sldImg"/>
          </p:nvPr>
        </p:nvSpPr>
        <p:spPr>
          <a:ln/>
        </p:spPr>
      </p:sp>
      <p:sp>
        <p:nvSpPr>
          <p:cNvPr id="21507" name="Rectangle 3">
            <a:extLst>
              <a:ext uri="{FF2B5EF4-FFF2-40B4-BE49-F238E27FC236}">
                <a16:creationId xmlns:a16="http://schemas.microsoft.com/office/drawing/2014/main" id="{2BFE94F9-66A4-4825-B32B-D51E8C079DCB}"/>
              </a:ext>
            </a:extLst>
          </p:cNvPr>
          <p:cNvSpPr>
            <a:spLocks noGrp="1" noChangeArrowheads="1"/>
          </p:cNvSpPr>
          <p:nvPr>
            <p:ph type="body" idx="1"/>
          </p:nvPr>
        </p:nvSpPr>
        <p:spPr/>
        <p:txBody>
          <a:bodyPr/>
          <a:lstStyle/>
          <a:p>
            <a:pPr marL="228600" indent="-228600"/>
            <a:r>
              <a:rPr lang="en-US" altLang="en-US" b="1"/>
              <a:t>Presentation notes:</a:t>
            </a:r>
            <a:endParaRPr lang="en-US" altLang="en-US"/>
          </a:p>
          <a:p>
            <a:pPr marL="228600" indent="-228600">
              <a:buFontTx/>
              <a:buAutoNum type="arabicPeriod"/>
            </a:pPr>
            <a:r>
              <a:rPr lang="en-US" altLang="en-US"/>
              <a:t>This first question does not even assume that something exists; all could be just an illusion that we have created in our own minds. Rene Descartes began his quest for knowledge asking this question and coming to the Cartesian axiom </a:t>
            </a:r>
            <a:r>
              <a:rPr lang="en-US" altLang="en-US" i="1"/>
              <a:t>cogito ergo sum</a:t>
            </a:r>
            <a:r>
              <a:rPr lang="en-US" altLang="en-US"/>
              <a:t>, “I think therefore I am.” From this, he demonstrated the necessity of a self-existent God.</a:t>
            </a:r>
          </a:p>
          <a:p>
            <a:pPr marL="228600" indent="-228600">
              <a:buFontTx/>
              <a:buAutoNum type="arabicPeriod"/>
            </a:pPr>
            <a:r>
              <a:rPr lang="en-US" altLang="en-US"/>
              <a:t>Assuming that something actually exists and is not a figment of the imagination, the question must be asked, “Why is there something rather than nothing.” Most basically this question must be answered in one of two ways:</a:t>
            </a:r>
          </a:p>
          <a:p>
            <a:pPr marL="685800" lvl="1" indent="-228600">
              <a:buFontTx/>
              <a:buChar char="•"/>
            </a:pPr>
            <a:r>
              <a:rPr lang="en-US" altLang="en-US"/>
              <a:t>Everything is eternal and uncreated.</a:t>
            </a:r>
          </a:p>
          <a:p>
            <a:pPr marL="685800" lvl="1" indent="-228600">
              <a:buFontTx/>
              <a:buChar char="•"/>
            </a:pPr>
            <a:r>
              <a:rPr lang="en-US" altLang="en-US"/>
              <a:t>Everything has been created by an uncreated eternal being. </a:t>
            </a:r>
          </a:p>
          <a:p>
            <a:pPr marL="685800" lvl="1" indent="-228600"/>
            <a:endParaRPr lang="en-US" altLang="en-US"/>
          </a:p>
          <a:p>
            <a:pPr marL="228600" indent="-228600"/>
            <a:r>
              <a:rPr lang="en-US" altLang="en-US"/>
              <a:t>This will be covered more in the “Existence of God” session.</a:t>
            </a:r>
          </a:p>
          <a:p>
            <a:pPr marL="228600" indent="-228600"/>
            <a:endParaRPr lang="en-US" altLang="en-US"/>
          </a:p>
          <a:p>
            <a:pPr marL="228600" indent="-228600"/>
            <a:r>
              <a:rPr lang="en-US" altLang="en-US" b="1"/>
              <a:t>Illustration</a:t>
            </a:r>
            <a:r>
              <a:rPr lang="en-US" altLang="en-US"/>
              <a:t>:</a:t>
            </a:r>
          </a:p>
          <a:p>
            <a:pPr marL="228600" indent="-228600"/>
            <a:r>
              <a:rPr lang="en-US" altLang="en-US"/>
              <a:t>	The movie “The Matrix” assumed the complexity of the question of the existence of reality and the basic reliability of sense perception. Its success demonstrates the relevance of this question in today’s postmodern world.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5680D83D-87E0-4A46-A498-5EC002B18585}"/>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63098546-817B-4D5E-B8D9-52B9539DD75A}"/>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7996C527-6E47-4463-9EA8-0019E110BF3C}"/>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BED86C46-544F-4104-AE5A-5B354CB25E49}"/>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10C8E65B-6EB0-4492-88CC-36D262E54409}"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14</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22530" name="Rectangle 2">
            <a:extLst>
              <a:ext uri="{FF2B5EF4-FFF2-40B4-BE49-F238E27FC236}">
                <a16:creationId xmlns:a16="http://schemas.microsoft.com/office/drawing/2014/main" id="{59CDAD65-7A9A-4D06-8E5F-3C7F225495CF}"/>
              </a:ext>
            </a:extLst>
          </p:cNvPr>
          <p:cNvSpPr>
            <a:spLocks noRot="1" noChangeArrowheads="1" noTextEdit="1"/>
          </p:cNvSpPr>
          <p:nvPr>
            <p:ph type="sldImg"/>
          </p:nvPr>
        </p:nvSpPr>
        <p:spPr>
          <a:ln/>
        </p:spPr>
      </p:sp>
      <p:sp>
        <p:nvSpPr>
          <p:cNvPr id="22531" name="Rectangle 3">
            <a:extLst>
              <a:ext uri="{FF2B5EF4-FFF2-40B4-BE49-F238E27FC236}">
                <a16:creationId xmlns:a16="http://schemas.microsoft.com/office/drawing/2014/main" id="{60530960-92E6-45D7-8DCE-36053CB4D3E7}"/>
              </a:ext>
            </a:extLst>
          </p:cNvPr>
          <p:cNvSpPr>
            <a:spLocks noGrp="1" noChangeArrowheads="1"/>
          </p:cNvSpPr>
          <p:nvPr>
            <p:ph type="body" idx="1"/>
          </p:nvPr>
        </p:nvSpPr>
        <p:spPr/>
        <p:txBody>
          <a:bodyPr/>
          <a:lstStyle/>
          <a:p>
            <a:pPr marL="228600" indent="-228600"/>
            <a:r>
              <a:rPr lang="en-US" altLang="en-US" b="1"/>
              <a:t>Presentation notes:</a:t>
            </a:r>
            <a:endParaRPr lang="en-US" altLang="en-US"/>
          </a:p>
          <a:p>
            <a:pPr marL="228600" indent="-228600">
              <a:buFontTx/>
              <a:buAutoNum type="arabicPeriod"/>
            </a:pPr>
            <a:r>
              <a:rPr lang="en-US" altLang="en-US"/>
              <a:t>Of course, this is a question of the difference between a theistic perspective and an atheistic perspective. </a:t>
            </a:r>
          </a:p>
          <a:p>
            <a:pPr marL="228600" indent="-228600">
              <a:buFontTx/>
              <a:buAutoNum type="arabicPeriod"/>
            </a:pPr>
            <a:r>
              <a:rPr lang="en-US" altLang="en-US"/>
              <a:t>Among other things, we must ask what is God’s essential nature? Is it material or immaterial?</a:t>
            </a:r>
          </a:p>
          <a:p>
            <a:pPr marL="228600" indent="-228600">
              <a:buFontTx/>
              <a:buAutoNum type="arabicPeriod"/>
            </a:pPr>
            <a:r>
              <a:rPr lang="en-US" altLang="en-US"/>
              <a:t>Is God personal (theism) or impersonal (pantheism)? Is God </a:t>
            </a:r>
            <a:r>
              <a:rPr lang="en-US" altLang="en-US" b="1" u="sng"/>
              <a:t>transcendent</a:t>
            </a:r>
            <a:r>
              <a:rPr lang="en-US" altLang="en-US"/>
              <a:t> (deism), </a:t>
            </a:r>
            <a:r>
              <a:rPr lang="en-US" altLang="en-US" b="1" u="sng"/>
              <a:t>immanent</a:t>
            </a:r>
            <a:r>
              <a:rPr lang="en-US" altLang="en-US"/>
              <a:t> (panentheism), or both (theism)?</a:t>
            </a:r>
          </a:p>
          <a:p>
            <a:pPr marL="228600" indent="-228600"/>
            <a:endParaRPr lang="en-US" altLang="en-US"/>
          </a:p>
          <a:p>
            <a:pPr marL="228600" indent="-228600"/>
            <a:r>
              <a:rPr lang="en-US" altLang="en-US" b="1" u="sng"/>
              <a:t>Transcendence:</a:t>
            </a:r>
            <a:r>
              <a:rPr lang="en-US" altLang="en-US"/>
              <a:t> God is above and beyond the universe and has no relationship to creation. </a:t>
            </a:r>
          </a:p>
          <a:p>
            <a:pPr marL="228600" indent="-228600"/>
            <a:r>
              <a:rPr lang="en-US" altLang="en-US" b="1" u="sng"/>
              <a:t>Immanence:</a:t>
            </a:r>
            <a:r>
              <a:rPr lang="en-US" altLang="en-US"/>
              <a:t> God is intimately involved with creation.</a:t>
            </a:r>
          </a:p>
          <a:p>
            <a:pPr marL="228600" indent="-228600"/>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AABEB6B6-7F9A-4DE4-AA2C-67C11CC222EA}"/>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EC84C287-F599-4E37-90B5-EC66D6D0175E}"/>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7AC0D49C-2F1A-40A1-A483-0F5EEF48D780}"/>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E981D475-8ECF-4DEC-A55E-38B8C9980D43}"/>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8AD5199E-1636-44F5-89F8-042146F88DBA}"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15</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18434" name="Rectangle 2">
            <a:extLst>
              <a:ext uri="{FF2B5EF4-FFF2-40B4-BE49-F238E27FC236}">
                <a16:creationId xmlns:a16="http://schemas.microsoft.com/office/drawing/2014/main" id="{51E7999E-C3FB-4AE8-B69C-9CB6850E2D24}"/>
              </a:ext>
            </a:extLst>
          </p:cNvPr>
          <p:cNvSpPr>
            <a:spLocks noRot="1" noChangeArrowheads="1" noTextEdit="1"/>
          </p:cNvSpPr>
          <p:nvPr>
            <p:ph type="sldImg"/>
          </p:nvPr>
        </p:nvSpPr>
        <p:spPr>
          <a:ln/>
        </p:spPr>
      </p:sp>
      <p:sp>
        <p:nvSpPr>
          <p:cNvPr id="18435" name="Rectangle 3">
            <a:extLst>
              <a:ext uri="{FF2B5EF4-FFF2-40B4-BE49-F238E27FC236}">
                <a16:creationId xmlns:a16="http://schemas.microsoft.com/office/drawing/2014/main" id="{B3560644-8E37-4EB4-AE64-401EACFF0277}"/>
              </a:ext>
            </a:extLst>
          </p:cNvPr>
          <p:cNvSpPr>
            <a:spLocks noGrp="1" noChangeArrowheads="1"/>
          </p:cNvSpPr>
          <p:nvPr>
            <p:ph type="body" idx="1"/>
          </p:nvPr>
        </p:nvSpPr>
        <p:spPr/>
        <p:txBody>
          <a:bodyPr/>
          <a:lstStyle/>
          <a:p>
            <a:pPr marL="225425" indent="-225425"/>
            <a:r>
              <a:rPr lang="en-US" altLang="en-US" b="1"/>
              <a:t>Presentation notes:</a:t>
            </a:r>
            <a:endParaRPr lang="en-US" altLang="en-US"/>
          </a:p>
          <a:p>
            <a:pPr marL="225425" indent="-225425"/>
            <a:r>
              <a:rPr lang="en-US" altLang="en-US"/>
              <a:t>1.	Pilate asked this question in John 18:38. The idea that there is no absolute truth has become a trademark of modern society. Studies indicate that more than 80 percent of students today believe that truth is relative and that morality is a religious construct.</a:t>
            </a:r>
          </a:p>
          <a:p>
            <a:pPr marL="225425" indent="-225425"/>
            <a:r>
              <a:rPr lang="en-US" altLang="en-US"/>
              <a:t>2.	This question is concerned not with the existence of truth but with the ability for man to know truth with certainty. </a:t>
            </a:r>
          </a:p>
          <a:p>
            <a:pPr marL="225425" indent="-225425"/>
            <a:r>
              <a:rPr lang="en-US" altLang="en-US"/>
              <a:t>3.	This is the third necessary epistemological question. Broadly speaking, there have been many different answers to this question. These have been covered in Introduction to Theology:</a:t>
            </a:r>
          </a:p>
          <a:p>
            <a:pPr marL="225425" indent="-225425"/>
            <a:r>
              <a:rPr lang="en-US" altLang="en-US"/>
              <a:t>Reason (Rationalism)</a:t>
            </a:r>
          </a:p>
          <a:p>
            <a:pPr marL="225425" indent="-225425"/>
            <a:r>
              <a:rPr lang="en-US" altLang="en-US"/>
              <a:t>Experience (Empiricalism)</a:t>
            </a:r>
          </a:p>
          <a:p>
            <a:pPr marL="225425" indent="-225425"/>
            <a:r>
              <a:rPr lang="en-US" altLang="en-US"/>
              <a:t>Tradition</a:t>
            </a:r>
          </a:p>
          <a:p>
            <a:pPr marL="225425" indent="-225425"/>
            <a:r>
              <a:rPr lang="en-US" altLang="en-US"/>
              <a:t>Special Revelation</a:t>
            </a:r>
          </a:p>
          <a:p>
            <a:pPr marL="225425" indent="-225425"/>
            <a:r>
              <a:rPr lang="en-US" altLang="en-US"/>
              <a:t>Feelings</a:t>
            </a:r>
          </a:p>
          <a:p>
            <a:pPr marL="225425" indent="-225425"/>
            <a:r>
              <a:rPr lang="en-US" altLang="en-US" b="1"/>
              <a:t>Conclusion:</a:t>
            </a:r>
          </a:p>
          <a:p>
            <a:pPr marL="225425" indent="-225425"/>
            <a:r>
              <a:rPr lang="en-US" altLang="en-US"/>
              <a:t>	Our conclusion in Introduction to Theology was that while all sources of truth are valid, special revelation (now primarily, if not solely, found in Scripture) is the only consistently reliable and infallible source of truth.</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A262659D-2928-4D36-8053-F4C3C88A1A6A}"/>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E02841D9-1266-46BB-A031-00A6B2345C35}"/>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AD7E85DC-92AB-46C8-A83F-9E0A5C11C912}"/>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BF87FAE4-DE18-439E-B895-3416E8570472}"/>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C8FF8CB8-8B57-4208-8406-738CFC03BD02}"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16</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19458" name="Rectangle 2">
            <a:extLst>
              <a:ext uri="{FF2B5EF4-FFF2-40B4-BE49-F238E27FC236}">
                <a16:creationId xmlns:a16="http://schemas.microsoft.com/office/drawing/2014/main" id="{086A6F63-3D92-4049-A247-C5F3E8F63329}"/>
              </a:ext>
            </a:extLst>
          </p:cNvPr>
          <p:cNvSpPr>
            <a:spLocks noRot="1" noChangeArrowheads="1" noTextEdit="1"/>
          </p:cNvSpPr>
          <p:nvPr>
            <p:ph type="sldImg"/>
          </p:nvPr>
        </p:nvSpPr>
        <p:spPr>
          <a:ln/>
        </p:spPr>
      </p:sp>
      <p:sp>
        <p:nvSpPr>
          <p:cNvPr id="19459" name="Rectangle 3">
            <a:extLst>
              <a:ext uri="{FF2B5EF4-FFF2-40B4-BE49-F238E27FC236}">
                <a16:creationId xmlns:a16="http://schemas.microsoft.com/office/drawing/2014/main" id="{BACFF532-09F7-4224-A16F-C355CFB100E0}"/>
              </a:ext>
            </a:extLst>
          </p:cNvPr>
          <p:cNvSpPr>
            <a:spLocks noGrp="1" noChangeArrowheads="1"/>
          </p:cNvSpPr>
          <p:nvPr>
            <p:ph type="body" idx="1"/>
          </p:nvPr>
        </p:nvSpPr>
        <p:spPr/>
        <p:txBody>
          <a:bodyPr/>
          <a:lstStyle/>
          <a:p>
            <a:pPr marL="228600" indent="-228600"/>
            <a:r>
              <a:rPr lang="en-US" altLang="en-US" b="1"/>
              <a:t>Presentation notes:</a:t>
            </a:r>
            <a:endParaRPr lang="en-US" altLang="en-US"/>
          </a:p>
          <a:p>
            <a:pPr marL="228600" indent="-228600">
              <a:buFontTx/>
              <a:buAutoNum type="arabicPeriod"/>
            </a:pPr>
            <a:r>
              <a:rPr lang="en-US" altLang="en-US"/>
              <a:t>A moral law is a moral value that applies to all people. For example, is it morally wrong to murder or is it a socially constructed value? </a:t>
            </a:r>
          </a:p>
          <a:p>
            <a:pPr marL="228600" indent="-228600">
              <a:buFontTx/>
              <a:buAutoNum type="arabicPeriod"/>
            </a:pPr>
            <a:r>
              <a:rPr lang="en-US" altLang="en-US"/>
              <a:t>If there are moral laws, what is their basis? Are they based in God, the moral law-giver, or are they based in the evolutionary process?</a:t>
            </a:r>
          </a:p>
          <a:p>
            <a:pPr marL="228600" indent="-228600">
              <a:buFontTx/>
              <a:buAutoNum type="arabicPeriod"/>
            </a:pPr>
            <a:r>
              <a:rPr lang="en-US" altLang="en-US"/>
              <a:t>Some believe that moral laws do exist but they are relative to the culture and time in which we live.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C974B562-6C58-4E7C-BD27-C20D8104069B}"/>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3523784D-7B11-4B0E-B107-19FA587F1C6A}"/>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6558520B-5EF4-4B1B-9BAE-F62AECD5F4EF}"/>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A92691F5-40A5-4E22-AA09-B1CF5D1A4A1F}"/>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31A03C30-4532-489B-AFBE-59D7B5F3C2E7}"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17</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20482" name="Rectangle 2">
            <a:extLst>
              <a:ext uri="{FF2B5EF4-FFF2-40B4-BE49-F238E27FC236}">
                <a16:creationId xmlns:a16="http://schemas.microsoft.com/office/drawing/2014/main" id="{93E8F2F5-AF69-441D-B707-A1F797FF6173}"/>
              </a:ext>
            </a:extLst>
          </p:cNvPr>
          <p:cNvSpPr>
            <a:spLocks noRot="1" noChangeArrowheads="1" noTextEdit="1"/>
          </p:cNvSpPr>
          <p:nvPr>
            <p:ph type="sldImg"/>
          </p:nvPr>
        </p:nvSpPr>
        <p:spPr>
          <a:ln/>
        </p:spPr>
      </p:sp>
      <p:sp>
        <p:nvSpPr>
          <p:cNvPr id="20483" name="Rectangle 3">
            <a:extLst>
              <a:ext uri="{FF2B5EF4-FFF2-40B4-BE49-F238E27FC236}">
                <a16:creationId xmlns:a16="http://schemas.microsoft.com/office/drawing/2014/main" id="{FA8CE19D-9168-41B0-A13B-69D3EE2C2E3A}"/>
              </a:ext>
            </a:extLst>
          </p:cNvPr>
          <p:cNvSpPr>
            <a:spLocks noGrp="1" noChangeArrowheads="1"/>
          </p:cNvSpPr>
          <p:nvPr>
            <p:ph type="body" idx="1"/>
          </p:nvPr>
        </p:nvSpPr>
        <p:spPr/>
        <p:txBody>
          <a:bodyPr/>
          <a:lstStyle/>
          <a:p>
            <a:pPr marL="225425" indent="-225425"/>
            <a:r>
              <a:rPr lang="en-US" altLang="en-US" b="1"/>
              <a:t>Presentation notes:</a:t>
            </a:r>
            <a:endParaRPr lang="en-US" altLang="en-US"/>
          </a:p>
          <a:p>
            <a:pPr marL="225425" indent="-225425"/>
            <a:r>
              <a:rPr lang="en-US" altLang="en-US"/>
              <a:t>1.	Is man a creation of God or a accident in the evolutionary process? What is the basic construct of man? Is man a combination of body, soul, and spirit (trichotomy), body and soul/spirit (dichotomy), or one essence (monism)?</a:t>
            </a:r>
          </a:p>
          <a:p>
            <a:pPr marL="225425" indent="-225425"/>
            <a:r>
              <a:rPr lang="en-US" altLang="en-US"/>
              <a:t>2.	This enters into a great debate where even theists have various opinions. </a:t>
            </a:r>
          </a:p>
          <a:p>
            <a:pPr marL="225425" indent="-225425"/>
            <a:r>
              <a:rPr lang="en-US" altLang="en-US"/>
              <a:t>3.	It is not uncommon today to hear one saying that deep down this person is good or deep down this person means well.  This evidences a cultural persuasion that man is essentially good. Most Christians believe that the Bible teaches that deep down man is evil (Rom. 3:12). Some throughout history have believed that man is born neutral with no inclination toward good or evil.</a:t>
            </a:r>
          </a:p>
          <a:p>
            <a:pPr marL="225425" indent="-225425"/>
            <a:r>
              <a:rPr lang="en-US" altLang="en-US"/>
              <a:t>4.	This is probably the most common and relevant question that people ask. My daughter Katelynn asked this question at the age of three evidencing that it is a basic question that people have early in their lives. You can probably tell your students a similar experience in your life.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5307D55D-15E1-4982-9E46-701066B18D59}"/>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998EB434-9248-4F5F-A1FC-BC4C4190549F}"/>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22AB64AA-FB99-4C7E-805A-761FC0BCE3E6}"/>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8C1ACFBD-E8CD-4E06-944C-FC9BEB826BD2}"/>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52715E15-D094-48EE-B22E-D94CDCE58D6E}"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18</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1285122" name="Rectangle 2">
            <a:extLst>
              <a:ext uri="{FF2B5EF4-FFF2-40B4-BE49-F238E27FC236}">
                <a16:creationId xmlns:a16="http://schemas.microsoft.com/office/drawing/2014/main" id="{AE8C30BE-B4C9-413E-8039-AEC14B857D57}"/>
              </a:ext>
            </a:extLst>
          </p:cNvPr>
          <p:cNvSpPr>
            <a:spLocks noRot="1" noChangeArrowheads="1" noTextEdit="1"/>
          </p:cNvSpPr>
          <p:nvPr>
            <p:ph type="sldImg"/>
          </p:nvPr>
        </p:nvSpPr>
        <p:spPr>
          <a:ln/>
        </p:spPr>
      </p:sp>
      <p:sp>
        <p:nvSpPr>
          <p:cNvPr id="1285123" name="Rectangle 3">
            <a:extLst>
              <a:ext uri="{FF2B5EF4-FFF2-40B4-BE49-F238E27FC236}">
                <a16:creationId xmlns:a16="http://schemas.microsoft.com/office/drawing/2014/main" id="{187E3119-10D7-48E0-B1F7-32516940CD6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ED3F869E-C8D3-4281-B79E-28EBDDD4185C}"/>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447A63CA-211F-4071-B2AB-8F31EEE5DEDB}"/>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987410E4-2B5B-42FF-A63D-03AF030C9469}"/>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64B0111F-D218-4ABD-9EDA-7CC4524E9094}"/>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9042FC5A-580D-49C6-ABF1-3A2F18683DA3}"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19</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51202" name="Rectangle 2">
            <a:extLst>
              <a:ext uri="{FF2B5EF4-FFF2-40B4-BE49-F238E27FC236}">
                <a16:creationId xmlns:a16="http://schemas.microsoft.com/office/drawing/2014/main" id="{82B1F67B-99AB-4CB9-8AD4-1CC7D8BEF7E9}"/>
              </a:ext>
            </a:extLst>
          </p:cNvPr>
          <p:cNvSpPr>
            <a:spLocks noRot="1" noChangeArrowheads="1" noTextEdit="1"/>
          </p:cNvSpPr>
          <p:nvPr>
            <p:ph type="sldImg"/>
          </p:nvPr>
        </p:nvSpPr>
        <p:spPr>
          <a:ln/>
        </p:spPr>
      </p:sp>
      <p:sp>
        <p:nvSpPr>
          <p:cNvPr id="51203" name="Rectangle 3">
            <a:extLst>
              <a:ext uri="{FF2B5EF4-FFF2-40B4-BE49-F238E27FC236}">
                <a16:creationId xmlns:a16="http://schemas.microsoft.com/office/drawing/2014/main" id="{E2A9B87F-1252-4CC9-80DD-0F12DBAF7404}"/>
              </a:ext>
            </a:extLst>
          </p:cNvPr>
          <p:cNvSpPr>
            <a:spLocks noGrp="1" noChangeArrowheads="1"/>
          </p:cNvSpPr>
          <p:nvPr>
            <p:ph type="body" idx="1"/>
          </p:nvPr>
        </p:nvSpPr>
        <p:spPr/>
        <p:txBody>
          <a:bodyPr/>
          <a:lstStyle/>
          <a:p>
            <a:r>
              <a:rPr lang="en-US" altLang="en-US" b="1"/>
              <a:t>Presentation notes:</a:t>
            </a:r>
            <a:endParaRPr lang="en-US" altLang="en-US"/>
          </a:p>
          <a:p>
            <a:r>
              <a:rPr lang="en-US" altLang="en-US"/>
              <a:t>Some would see the worldview chart a little differently, adding various categories. I have taken what I see to be the most significant for our understanding. I am not aware of any that include pluralism as a worldview. I have included it because of its impact on today’s culture and its definite distinction from the rest. You can be the judge as to what needs to be added or excluded in your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4551EF80-A59C-49F0-A2D8-D03E5DBA436E}"/>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E18ED434-EC2B-43D7-ABF1-B8279FCC184B}"/>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1E67D69B-6EC9-40B4-A6C7-495DC7679FD8}"/>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5CCDFA57-11EA-4DC3-AF90-E39EB22AF165}"/>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C1D695CA-0AF9-4BEC-830A-B31C32B9FB80}"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2</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1282050" name="Rectangle 2">
            <a:extLst>
              <a:ext uri="{FF2B5EF4-FFF2-40B4-BE49-F238E27FC236}">
                <a16:creationId xmlns:a16="http://schemas.microsoft.com/office/drawing/2014/main" id="{C2A8E28A-CA52-4A28-BB6A-4A355A7E6468}"/>
              </a:ext>
            </a:extLst>
          </p:cNvPr>
          <p:cNvSpPr>
            <a:spLocks noRot="1" noChangeArrowheads="1" noTextEdit="1"/>
          </p:cNvSpPr>
          <p:nvPr>
            <p:ph type="sldImg"/>
          </p:nvPr>
        </p:nvSpPr>
        <p:spPr>
          <a:ln/>
        </p:spPr>
      </p:sp>
      <p:sp>
        <p:nvSpPr>
          <p:cNvPr id="1282051" name="Rectangle 3">
            <a:extLst>
              <a:ext uri="{FF2B5EF4-FFF2-40B4-BE49-F238E27FC236}">
                <a16:creationId xmlns:a16="http://schemas.microsoft.com/office/drawing/2014/main" id="{4E8E9BBD-47C1-46A6-8C1E-55EC6B7FD279}"/>
              </a:ext>
            </a:extLst>
          </p:cNvPr>
          <p:cNvSpPr>
            <a:spLocks noGrp="1" noChangeArrowheads="1"/>
          </p:cNvSpPr>
          <p:nvPr>
            <p:ph type="body" idx="1"/>
          </p:nvPr>
        </p:nvSpPr>
        <p:spPr/>
        <p:txBody>
          <a:bodyPr/>
          <a:lstStyle/>
          <a:p>
            <a:pPr>
              <a:lnSpc>
                <a:spcPct val="90000"/>
              </a:lnSpc>
            </a:pPr>
            <a:r>
              <a:rPr lang="en-US" altLang="en-US" b="1"/>
              <a:t>Student Notes:</a:t>
            </a:r>
          </a:p>
          <a:p>
            <a:pPr>
              <a:lnSpc>
                <a:spcPct val="90000"/>
              </a:lnSpc>
            </a:pPr>
            <a:r>
              <a:rPr lang="en-US" altLang="en-US"/>
              <a:t>The student notes are created to coincide interactively with the PowerPoint slides. Some will have all the information contained in the slides, few may be fill-in-the-blank, and some will simply be a blank page so that the students can do an assignment. We have intentionally left much space in the student notes so that the student can take lecture notes. </a:t>
            </a:r>
          </a:p>
          <a:p>
            <a:pPr>
              <a:lnSpc>
                <a:spcPct val="90000"/>
              </a:lnSpc>
            </a:pPr>
            <a:endParaRPr lang="en-US" altLang="en-US"/>
          </a:p>
          <a:p>
            <a:pPr>
              <a:lnSpc>
                <a:spcPct val="90000"/>
              </a:lnSpc>
            </a:pPr>
            <a:r>
              <a:rPr lang="en-US" altLang="en-US" b="1"/>
              <a:t>General Guidelines:</a:t>
            </a:r>
          </a:p>
          <a:p>
            <a:pPr>
              <a:lnSpc>
                <a:spcPct val="90000"/>
              </a:lnSpc>
            </a:pPr>
            <a:r>
              <a:rPr lang="en-US" altLang="en-US"/>
              <a:t>We understand that while some instructors will use all the material as-is, some will want to modify the slides and the notes to suite their goals, purpose, culture, and style. This is OK. Permission is granted by TTP. We simply ask that you do not reproduce this program or any part there-in for profit. If the program is used for integration into other programs or presentations, we also ask that you follow by the copyright guidelines and give credit to TTP. </a:t>
            </a:r>
          </a:p>
          <a:p>
            <a:pPr>
              <a:lnSpc>
                <a:spcPct val="90000"/>
              </a:lnSpc>
            </a:pPr>
            <a:endParaRPr lang="en-US" altLang="en-US"/>
          </a:p>
          <a:p>
            <a:pPr>
              <a:lnSpc>
                <a:spcPct val="90000"/>
              </a:lnSpc>
            </a:pPr>
            <a:r>
              <a:rPr lang="en-US" altLang="en-US" b="1"/>
              <a:t>Fonts:</a:t>
            </a:r>
            <a:endParaRPr lang="en-US" altLang="en-US"/>
          </a:p>
          <a:p>
            <a:pPr>
              <a:lnSpc>
                <a:spcPct val="90000"/>
              </a:lnSpc>
            </a:pPr>
            <a:r>
              <a:rPr lang="en-US" altLang="en-US"/>
              <a:t>Along with standard fonts such as Times New Roman, these are the fonts that are used in all The Theology Program material. If you do not already have them, they can be downloaded from our web-site. It is highly recommended that you use these in all the material since changing the fonts will affect the format of the notes and PowerPoint. If you change the fonts, it will be necessary for you to reformat the lines and paragraphs of all of the material. The fonts can be downloaded from the TTP website. See the TTP FAQ page.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34EA3E8F-B5F6-460A-8707-DB6B5DA22AA7}"/>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D2C16AE7-EB9C-402D-87D0-534032CD6FF8}"/>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B9D5340D-CBA2-4937-818C-2173286D57F0}"/>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13002CA6-FFFE-4BF1-84E9-B3F42512350D}"/>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77B899CF-C0E7-4C03-8BEA-E6AAD17FB187}"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20</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439298" name="Rectangle 2">
            <a:extLst>
              <a:ext uri="{FF2B5EF4-FFF2-40B4-BE49-F238E27FC236}">
                <a16:creationId xmlns:a16="http://schemas.microsoft.com/office/drawing/2014/main" id="{6AEE3208-D177-486E-ACB7-89B79AB74A2B}"/>
              </a:ext>
            </a:extLst>
          </p:cNvPr>
          <p:cNvSpPr>
            <a:spLocks noRot="1" noChangeArrowheads="1" noTextEdit="1"/>
          </p:cNvSpPr>
          <p:nvPr>
            <p:ph type="sldImg"/>
          </p:nvPr>
        </p:nvSpPr>
        <p:spPr>
          <a:ln/>
        </p:spPr>
      </p:sp>
      <p:sp>
        <p:nvSpPr>
          <p:cNvPr id="439299" name="Rectangle 3">
            <a:extLst>
              <a:ext uri="{FF2B5EF4-FFF2-40B4-BE49-F238E27FC236}">
                <a16:creationId xmlns:a16="http://schemas.microsoft.com/office/drawing/2014/main" id="{6AD39EB3-2BE4-4D6E-90DA-86963621163C}"/>
              </a:ext>
            </a:extLst>
          </p:cNvPr>
          <p:cNvSpPr>
            <a:spLocks noGrp="1" noChangeArrowheads="1"/>
          </p:cNvSpPr>
          <p:nvPr>
            <p:ph type="body" idx="1"/>
          </p:nvPr>
        </p:nvSpPr>
        <p:spPr/>
        <p:txBody>
          <a:bodyPr/>
          <a:lstStyle/>
          <a:p>
            <a:r>
              <a:rPr lang="en-US" altLang="en-US" b="1"/>
              <a:t>Presentation notes:</a:t>
            </a:r>
            <a:endParaRPr lang="en-US" altLang="en-US"/>
          </a:p>
          <a:p>
            <a:r>
              <a:rPr lang="en-US" altLang="en-US"/>
              <a:t>There may very well be other adherents outside of these three world religions, but these are the most well-known and significant.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1137653E-AE21-4199-AB67-1A09F377FA37}"/>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BD034577-59C7-401B-8A81-B892BA581D55}"/>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05B36F8D-40E0-49D3-8A77-9B1C13CE8479}"/>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4C553DBA-AC50-4F09-AB28-4D25058F9640}"/>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521D594A-E3DC-43EE-AF7A-F0B0C3E7330B}"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21</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859138" name="Rectangle 2">
            <a:extLst>
              <a:ext uri="{FF2B5EF4-FFF2-40B4-BE49-F238E27FC236}">
                <a16:creationId xmlns:a16="http://schemas.microsoft.com/office/drawing/2014/main" id="{D5FA7437-1662-42B8-97ED-45F637D65C57}"/>
              </a:ext>
            </a:extLst>
          </p:cNvPr>
          <p:cNvSpPr>
            <a:spLocks noRot="1" noChangeArrowheads="1" noTextEdit="1"/>
          </p:cNvSpPr>
          <p:nvPr>
            <p:ph type="sldImg"/>
          </p:nvPr>
        </p:nvSpPr>
        <p:spPr>
          <a:ln/>
        </p:spPr>
      </p:sp>
      <p:sp>
        <p:nvSpPr>
          <p:cNvPr id="859139" name="Rectangle 3">
            <a:extLst>
              <a:ext uri="{FF2B5EF4-FFF2-40B4-BE49-F238E27FC236}">
                <a16:creationId xmlns:a16="http://schemas.microsoft.com/office/drawing/2014/main" id="{AA17DEF4-9B40-4666-8D9E-73468F8A3A07}"/>
              </a:ext>
            </a:extLst>
          </p:cNvPr>
          <p:cNvSpPr>
            <a:spLocks noGrp="1" noChangeArrowheads="1"/>
          </p:cNvSpPr>
          <p:nvPr>
            <p:ph type="body" idx="1"/>
          </p:nvPr>
        </p:nvSpPr>
        <p:spPr/>
        <p:txBody>
          <a:bodyPr/>
          <a:lstStyle/>
          <a:p>
            <a:pPr>
              <a:lnSpc>
                <a:spcPct val="90000"/>
              </a:lnSpc>
            </a:pPr>
            <a:r>
              <a:rPr lang="en-US" altLang="en-US" sz="1100" b="1"/>
              <a:t>Explanation of slide:</a:t>
            </a:r>
          </a:p>
          <a:p>
            <a:pPr>
              <a:lnSpc>
                <a:spcPct val="90000"/>
              </a:lnSpc>
            </a:pPr>
            <a:r>
              <a:rPr lang="en-US" altLang="en-US" sz="1100"/>
              <a:t>This slide is meant to illustrate God’s attributes in relation to time-bound eternity and timeless eternity.</a:t>
            </a:r>
          </a:p>
          <a:p>
            <a:pPr>
              <a:lnSpc>
                <a:spcPct val="90000"/>
              </a:lnSpc>
            </a:pPr>
            <a:endParaRPr lang="en-US" altLang="en-US" sz="1100"/>
          </a:p>
          <a:p>
            <a:pPr>
              <a:lnSpc>
                <a:spcPct val="90000"/>
              </a:lnSpc>
            </a:pPr>
            <a:r>
              <a:rPr lang="en-US" altLang="en-US" sz="1100" b="1"/>
              <a:t>Presentation notes:</a:t>
            </a:r>
          </a:p>
          <a:p>
            <a:pPr>
              <a:lnSpc>
                <a:spcPct val="90000"/>
              </a:lnSpc>
            </a:pPr>
            <a:r>
              <a:rPr lang="en-US" altLang="en-US" sz="1100"/>
              <a:t>It is important to note that the attributes above the arch represent God’s attributes which are necessary to the Creator. That is why they are sometimes called the Necessary Attributes. These attributes are necessary for God to be God. Without these attributes, God would not be the “Greatest conceivable being”, as Anselm described him. </a:t>
            </a:r>
          </a:p>
          <a:p>
            <a:pPr>
              <a:lnSpc>
                <a:spcPct val="90000"/>
              </a:lnSpc>
            </a:pPr>
            <a:endParaRPr lang="en-US" altLang="en-US" sz="1100"/>
          </a:p>
          <a:p>
            <a:pPr>
              <a:lnSpc>
                <a:spcPct val="90000"/>
              </a:lnSpc>
            </a:pPr>
            <a:r>
              <a:rPr lang="en-US" altLang="en-US" sz="1100"/>
              <a:t>The attributes below the arch are the attributes that God </a:t>
            </a:r>
            <a:r>
              <a:rPr lang="en-US" altLang="en-US" sz="1100" i="1"/>
              <a:t>exercises</a:t>
            </a:r>
            <a:r>
              <a:rPr lang="en-US" altLang="en-US" sz="1100"/>
              <a:t> in relation to the creation. This is not meant to convey that God is not omnipotent, righteous, gracious or any of the other communicable attributes in his being above the arch as well. But he does not in any sense </a:t>
            </a:r>
            <a:r>
              <a:rPr lang="en-US" altLang="en-US" sz="1100" i="1"/>
              <a:t>exercise</a:t>
            </a:r>
            <a:r>
              <a:rPr lang="en-US" altLang="en-US" sz="1100"/>
              <a:t> his simplicity, eternality, immutability, or immensity in relation to the creation, because by their nature they are not exercisable and, therefore, not communicable. Man will never, nor can ever, possess any of the incommunicable attributes, since they cannot be possessed in part but only in whole. You cannot be partly simple just as you cannot be partly immutable. Neither can you possess one of the incommunicable attributes at one time and not another (although many good people would disagree with this last statement). </a:t>
            </a:r>
          </a:p>
          <a:p>
            <a:pPr>
              <a:lnSpc>
                <a:spcPct val="90000"/>
              </a:lnSpc>
            </a:pPr>
            <a:endParaRPr lang="en-US" altLang="en-US" sz="1100"/>
          </a:p>
          <a:p>
            <a:pPr>
              <a:lnSpc>
                <a:spcPct val="90000"/>
              </a:lnSpc>
            </a:pPr>
            <a:r>
              <a:rPr lang="en-US" altLang="en-US" sz="1100"/>
              <a:t>It is also interesting to note that Islam would adhere loosely to the idea of God’s immanence. In this respect, they are more deistic than Judaism and Christianity.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62FB111C-75B4-4E54-8520-ED7385975497}"/>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72E669A2-60E0-458C-8102-D7EE612D1B5B}"/>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926BDE66-D77F-4F08-B02A-6424CA362AF2}"/>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68891A94-488F-44EC-8E2F-E208F3532C94}"/>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799DD0EA-44A6-4806-AD88-A6F01811FDDF}"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22</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23554" name="Rectangle 2">
            <a:extLst>
              <a:ext uri="{FF2B5EF4-FFF2-40B4-BE49-F238E27FC236}">
                <a16:creationId xmlns:a16="http://schemas.microsoft.com/office/drawing/2014/main" id="{6CC58773-F04C-4A29-A674-ECA53F063572}"/>
              </a:ext>
            </a:extLst>
          </p:cNvPr>
          <p:cNvSpPr>
            <a:spLocks noRot="1" noChangeArrowheads="1" noTextEdit="1"/>
          </p:cNvSpPr>
          <p:nvPr>
            <p:ph type="sldImg"/>
          </p:nvPr>
        </p:nvSpPr>
        <p:spPr>
          <a:ln/>
        </p:spPr>
      </p:sp>
      <p:sp>
        <p:nvSpPr>
          <p:cNvPr id="23555" name="Rectangle 3">
            <a:extLst>
              <a:ext uri="{FF2B5EF4-FFF2-40B4-BE49-F238E27FC236}">
                <a16:creationId xmlns:a16="http://schemas.microsoft.com/office/drawing/2014/main" id="{6C46C5E5-5509-4A01-A7F6-8CEFF63ACF85}"/>
              </a:ext>
            </a:extLst>
          </p:cNvPr>
          <p:cNvSpPr>
            <a:spLocks noGrp="1" noChangeArrowheads="1"/>
          </p:cNvSpPr>
          <p:nvPr>
            <p:ph type="body" idx="1"/>
          </p:nvPr>
        </p:nvSpPr>
        <p:spPr/>
        <p:txBody>
          <a:bodyPr/>
          <a:lstStyle/>
          <a:p>
            <a:r>
              <a:rPr lang="en-US" altLang="en-US" b="1"/>
              <a:t>Presentation notes:</a:t>
            </a:r>
            <a:endParaRPr lang="en-US" altLang="en-US"/>
          </a:p>
          <a:p>
            <a:r>
              <a:rPr lang="en-US" altLang="en-US"/>
              <a:t>Although this is primarily a Christian view of Theism, both Jews and Muslims would adhere to the majority of it. </a:t>
            </a:r>
          </a:p>
          <a:p>
            <a:endParaRPr lang="en-US" altLang="en-US"/>
          </a:p>
          <a:p>
            <a:r>
              <a:rPr lang="en-US" altLang="en-US"/>
              <a:t>There is no need to explain, defend, or answer many of the questions that may arise from these individual worldview breakdowns. Some (such as the nature of man) will be covered later in the program, some (such as the nature of truth) have already been covered, and some (metaphysical and theological) will be covered later in this course. STAY ON TRACK. The goal here is to give a </a:t>
            </a:r>
            <a:r>
              <a:rPr lang="en-US" altLang="en-US" i="1"/>
              <a:t>basic</a:t>
            </a:r>
            <a:r>
              <a:rPr lang="en-US" altLang="en-US"/>
              <a:t> understanding of worldviews. </a:t>
            </a:r>
          </a:p>
          <a:p>
            <a:endParaRPr lang="en-US" altLang="en-US"/>
          </a:p>
          <a:p>
            <a:r>
              <a:rPr lang="en-US" altLang="en-US" b="1" u="sng"/>
              <a:t>Anthropology</a:t>
            </a:r>
            <a:r>
              <a:rPr lang="en-US" altLang="en-US" b="1"/>
              <a:t>:</a:t>
            </a:r>
            <a:r>
              <a:rPr lang="en-US" altLang="en-US"/>
              <a:t> Christian Theism believes that as a consequence of the fall, the </a:t>
            </a:r>
            <a:r>
              <a:rPr lang="en-US" altLang="en-US" i="1"/>
              <a:t>imago dei</a:t>
            </a:r>
            <a:r>
              <a:rPr lang="en-US" altLang="en-US"/>
              <a:t> (image of God) has been marred and man’s natural disposition is now evil. His eternal destiny is determined by his faith in God.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33F1F37C-3CF5-4240-ACE2-944880FA583D}"/>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7BCDB4AD-B765-40C2-81FD-47D15E933EC9}"/>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342CA227-839F-4709-8446-95C633F18214}"/>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52F3ABE8-0E57-4099-ABD3-7E5399A6DE62}"/>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D441C3D7-F82C-4ED8-AE31-BA30E4469E61}"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23</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440322" name="Rectangle 2">
            <a:extLst>
              <a:ext uri="{FF2B5EF4-FFF2-40B4-BE49-F238E27FC236}">
                <a16:creationId xmlns:a16="http://schemas.microsoft.com/office/drawing/2014/main" id="{FB268F5C-3429-4960-BF64-567BFBA2E186}"/>
              </a:ext>
            </a:extLst>
          </p:cNvPr>
          <p:cNvSpPr>
            <a:spLocks noRot="1" noChangeArrowheads="1" noTextEdit="1"/>
          </p:cNvSpPr>
          <p:nvPr>
            <p:ph type="sldImg"/>
          </p:nvPr>
        </p:nvSpPr>
        <p:spPr>
          <a:ln/>
        </p:spPr>
      </p:sp>
      <p:sp>
        <p:nvSpPr>
          <p:cNvPr id="440323" name="Rectangle 3">
            <a:extLst>
              <a:ext uri="{FF2B5EF4-FFF2-40B4-BE49-F238E27FC236}">
                <a16:creationId xmlns:a16="http://schemas.microsoft.com/office/drawing/2014/main" id="{D6BA7084-77A8-43E8-9680-F0A6D67C6096}"/>
              </a:ext>
            </a:extLst>
          </p:cNvPr>
          <p:cNvSpPr>
            <a:spLocks noGrp="1" noChangeArrowheads="1"/>
          </p:cNvSpPr>
          <p:nvPr>
            <p:ph type="body" idx="1"/>
          </p:nvPr>
        </p:nvSpPr>
        <p:spPr/>
        <p:txBody>
          <a:bodyPr/>
          <a:lstStyle/>
          <a:p>
            <a:r>
              <a:rPr lang="en-US" altLang="en-US" b="1"/>
              <a:t>Presentation notes:</a:t>
            </a:r>
          </a:p>
          <a:p>
            <a:r>
              <a:rPr lang="en-US" altLang="en-US"/>
              <a:t>Lord Herbert of Cherbury (1581–1648) is considered the “father of deism.” Other famous deists may include John Quincy Adams, James Madison, George Washington, and Ethan Allen, although many would debate the extent to which they held to the strict form of deism presented here (some would make a strong case against any deistic beliefs whatsoever—even of Thomas Jefferson).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BA2EAB36-0B2E-4FC3-9DA8-AA8C14198377}"/>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267AB0E2-F665-4F51-B9AF-70AB1EC558A0}"/>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D022A568-F6EB-4E4D-87DC-9B0A5B941A35}"/>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186BA01E-B13F-446A-97F1-965605B4116D}"/>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F5F300AF-7433-4424-B122-40F39102B1B2}"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24</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861186" name="Rectangle 2">
            <a:extLst>
              <a:ext uri="{FF2B5EF4-FFF2-40B4-BE49-F238E27FC236}">
                <a16:creationId xmlns:a16="http://schemas.microsoft.com/office/drawing/2014/main" id="{8F186BA9-F16B-441A-8AD1-D264B5545E9C}"/>
              </a:ext>
            </a:extLst>
          </p:cNvPr>
          <p:cNvSpPr>
            <a:spLocks noRot="1" noChangeArrowheads="1" noTextEdit="1"/>
          </p:cNvSpPr>
          <p:nvPr>
            <p:ph type="sldImg"/>
          </p:nvPr>
        </p:nvSpPr>
        <p:spPr>
          <a:ln/>
        </p:spPr>
      </p:sp>
      <p:sp>
        <p:nvSpPr>
          <p:cNvPr id="861187" name="Rectangle 3">
            <a:extLst>
              <a:ext uri="{FF2B5EF4-FFF2-40B4-BE49-F238E27FC236}">
                <a16:creationId xmlns:a16="http://schemas.microsoft.com/office/drawing/2014/main" id="{7B650705-5F15-42B2-9D09-A1FAC323D873}"/>
              </a:ext>
            </a:extLst>
          </p:cNvPr>
          <p:cNvSpPr>
            <a:spLocks noGrp="1" noChangeArrowheads="1"/>
          </p:cNvSpPr>
          <p:nvPr>
            <p:ph type="body" idx="1"/>
          </p:nvPr>
        </p:nvSpPr>
        <p:spPr/>
        <p:txBody>
          <a:bodyPr/>
          <a:lstStyle/>
          <a:p>
            <a:pPr>
              <a:lnSpc>
                <a:spcPct val="90000"/>
              </a:lnSpc>
            </a:pPr>
            <a:r>
              <a:rPr lang="en-US" altLang="en-US" b="1"/>
              <a:t>Explanation of slide:</a:t>
            </a:r>
          </a:p>
          <a:p>
            <a:pPr>
              <a:lnSpc>
                <a:spcPct val="90000"/>
              </a:lnSpc>
            </a:pPr>
            <a:r>
              <a:rPr lang="en-US" altLang="en-US"/>
              <a:t>Notice that God is not below the arch.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4ED5D0CB-A636-47CB-94D1-2E3B2E0C300E}"/>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7B23750D-87AA-4A91-8E6C-5D12D73BF0EE}"/>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F0FA7268-71B5-4C2F-AB7C-8B77A0C4C78D}"/>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9D358D65-DFC9-4ED7-AA4F-A4C7AC7A90A6}"/>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557619A7-8B98-47DB-9D8C-DF8A238A06CB}"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25</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25602" name="Rectangle 2">
            <a:extLst>
              <a:ext uri="{FF2B5EF4-FFF2-40B4-BE49-F238E27FC236}">
                <a16:creationId xmlns:a16="http://schemas.microsoft.com/office/drawing/2014/main" id="{7758C322-5CEC-487E-91F2-AD64A9B2F21E}"/>
              </a:ext>
            </a:extLst>
          </p:cNvPr>
          <p:cNvSpPr>
            <a:spLocks noRot="1" noChangeArrowheads="1" noTextEdit="1"/>
          </p:cNvSpPr>
          <p:nvPr>
            <p:ph type="sldImg"/>
          </p:nvPr>
        </p:nvSpPr>
        <p:spPr>
          <a:ln/>
        </p:spPr>
      </p:sp>
      <p:sp>
        <p:nvSpPr>
          <p:cNvPr id="25603" name="Rectangle 3">
            <a:extLst>
              <a:ext uri="{FF2B5EF4-FFF2-40B4-BE49-F238E27FC236}">
                <a16:creationId xmlns:a16="http://schemas.microsoft.com/office/drawing/2014/main" id="{183CDCF1-A385-4AD2-B460-BA55D7E77052}"/>
              </a:ext>
            </a:extLst>
          </p:cNvPr>
          <p:cNvSpPr>
            <a:spLocks noGrp="1" noChangeArrowheads="1"/>
          </p:cNvSpPr>
          <p:nvPr>
            <p:ph type="body" idx="1"/>
          </p:nvPr>
        </p:nvSpPr>
        <p:spPr/>
        <p:txBody>
          <a:bodyPr/>
          <a:lstStyle/>
          <a:p>
            <a:pPr marL="228600" indent="-228600"/>
            <a:r>
              <a:rPr lang="en-US" altLang="en-US" b="1"/>
              <a:t>Presentation notes:</a:t>
            </a:r>
          </a:p>
          <a:p>
            <a:pPr marL="228600" indent="-228600"/>
            <a:r>
              <a:rPr lang="en-US" altLang="en-US" b="1"/>
              <a:t>Theological</a:t>
            </a:r>
            <a:r>
              <a:rPr lang="en-US" altLang="en-US"/>
              <a:t>: Notice that deism’s view of God is that he created the universe but no longer is involved with the activities of it. It has been well illustrated that the deist God simple wound up the clock and let it go.</a:t>
            </a:r>
          </a:p>
          <a:p>
            <a:pPr marL="228600" indent="-228600"/>
            <a:r>
              <a:rPr lang="en-US" altLang="en-US" b="1"/>
              <a:t>Epistemological:</a:t>
            </a:r>
            <a:r>
              <a:rPr lang="en-US" altLang="en-US"/>
              <a:t> Notice that God’s special revelation is not a basis for knowledge, because, in the view of the deist, God is not involved in giving revelation since he does not intervene in creation. This means that there is neither divinely inspired scripture nor miracles. The laws of nature which are best understood </a:t>
            </a:r>
            <a:r>
              <a:rPr lang="en-US" altLang="en-US" b="1" u="sng"/>
              <a:t>rationally</a:t>
            </a:r>
            <a:r>
              <a:rPr lang="en-US" altLang="en-US"/>
              <a:t> and </a:t>
            </a:r>
            <a:r>
              <a:rPr lang="en-US" altLang="en-US" b="1" u="sng"/>
              <a:t>empirically</a:t>
            </a:r>
            <a:r>
              <a:rPr lang="en-US" altLang="en-US"/>
              <a:t> are the only means that people have to access what is true.</a:t>
            </a:r>
          </a:p>
          <a:p>
            <a:pPr marL="228600" indent="-228600"/>
            <a:r>
              <a:rPr lang="en-US" altLang="en-US" b="1"/>
              <a:t>Ethical:</a:t>
            </a:r>
            <a:r>
              <a:rPr lang="en-US" altLang="en-US"/>
              <a:t> Although God is the creator of nature, the deist often comes dangerously close to replacing God with nature. </a:t>
            </a:r>
          </a:p>
          <a:p>
            <a:pPr marL="228600" indent="-228600"/>
            <a:r>
              <a:rPr lang="en-US" altLang="en-US" b="1"/>
              <a:t>Anthropological:</a:t>
            </a:r>
            <a:r>
              <a:rPr lang="en-US" altLang="en-US"/>
              <a:t> The fallen nature would not be accepted since deism does not ascribe to biblical revelation.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97E21552-0B84-4702-90EA-DF0692077383}"/>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99638398-44B7-4D40-B73B-E2216CB4EFFA}"/>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A11784F3-1730-493E-AC6C-1C8DAA02C42E}"/>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13EC3EBD-09AB-4933-81CC-05A192F2B9D3}"/>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EE699B12-DD14-4EC7-8EFD-9FC11DBAA332}"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26</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1288194" name="Rectangle 2">
            <a:extLst>
              <a:ext uri="{FF2B5EF4-FFF2-40B4-BE49-F238E27FC236}">
                <a16:creationId xmlns:a16="http://schemas.microsoft.com/office/drawing/2014/main" id="{5CDD3144-E9DC-4D0F-885D-549960957E70}"/>
              </a:ext>
            </a:extLst>
          </p:cNvPr>
          <p:cNvSpPr>
            <a:spLocks noRot="1" noChangeArrowheads="1" noTextEdit="1"/>
          </p:cNvSpPr>
          <p:nvPr>
            <p:ph type="sldImg"/>
          </p:nvPr>
        </p:nvSpPr>
        <p:spPr>
          <a:ln/>
        </p:spPr>
      </p:sp>
      <p:sp>
        <p:nvSpPr>
          <p:cNvPr id="1288195" name="Rectangle 3">
            <a:extLst>
              <a:ext uri="{FF2B5EF4-FFF2-40B4-BE49-F238E27FC236}">
                <a16:creationId xmlns:a16="http://schemas.microsoft.com/office/drawing/2014/main" id="{968A5C6C-E414-46EA-9313-2AE4296011D4}"/>
              </a:ext>
            </a:extLst>
          </p:cNvPr>
          <p:cNvSpPr>
            <a:spLocks noGrp="1" noChangeArrowheads="1"/>
          </p:cNvSpPr>
          <p:nvPr>
            <p:ph type="body" idx="1"/>
          </p:nvPr>
        </p:nvSpPr>
        <p:spPr/>
        <p:txBody>
          <a:bodyPr/>
          <a:lstStyle/>
          <a:p>
            <a:pPr marL="228600" indent="-228600"/>
            <a:r>
              <a:rPr lang="en-US" altLang="en-US" b="1"/>
              <a:t>Presentation notes continued:</a:t>
            </a:r>
          </a:p>
          <a:p>
            <a:pPr marL="228600" indent="-228600"/>
            <a:r>
              <a:rPr lang="en-US" altLang="en-US" b="1"/>
              <a:t>Illustration:</a:t>
            </a:r>
          </a:p>
          <a:p>
            <a:pPr marL="228600" indent="-228600"/>
            <a:r>
              <a:rPr lang="en-US" altLang="en-US"/>
              <a:t>	Job recognizes the apparent lack of activity of God in Job 21:7–26 and 24:1–25. His basic thesis is that from the looks of things, there is no ultimate judge intervening in the affairs of men. The wicked prosper and the righteous and poor are taken advantage of. Job, it seems, comes dangerously close to deism at times, but his final conclusion is that God knows the ways of the wicked (Job 24:23). The theme of the apparent apathy of God towards the wicked is continually seen throughout Scripture. The defense that is always given is that while they seem to prosper in life in spite of their wickedness, they will eventually die, face judgment, and then be forgotten. (See Jer. 12:1–4; Ps. 37:1–2; 35–36; 73:3–20; 92:7; Ps. 94:1–7; Ecc. 7:15). The righteous will never be forgotten (Dan. 12:2–3).</a:t>
            </a:r>
          </a:p>
          <a:p>
            <a:pPr marL="228600" indent="-228600"/>
            <a:r>
              <a:rPr lang="en-US" altLang="en-US"/>
              <a:t>	It would be important at this point to draw the students attention to the fact that while we do not profess deism, we do often act deistically in many situations where God does not act in the way we think He should. We oftentimes believe that God is not working in some area in our lives because He seems so silent and far off. This might be called “situational deism,” where we believe that God is at work in some situations, but not others. This is not consistent with a theistic worldview to say nothing of a biblical worldview where God’s sovereignty and providential hand is at work in all things (Rom. 8:28).</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E615D19F-F51D-450E-8D79-EEC13CC77DE7}"/>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69D88184-5BCC-4DD2-8E96-59288789A313}"/>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08075FA2-0CC3-4216-8794-897435F68E5F}"/>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C4B3DB7E-520A-4C59-984C-B4B6DEF139A9}"/>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62474EA8-874A-419F-99AC-213BC7BF32CD}"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27</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1290242" name="Rectangle 2">
            <a:extLst>
              <a:ext uri="{FF2B5EF4-FFF2-40B4-BE49-F238E27FC236}">
                <a16:creationId xmlns:a16="http://schemas.microsoft.com/office/drawing/2014/main" id="{DBD10B34-EB39-4090-A0C4-81E04D38A0F4}"/>
              </a:ext>
            </a:extLst>
          </p:cNvPr>
          <p:cNvSpPr>
            <a:spLocks noRot="1" noChangeArrowheads="1" noTextEdit="1"/>
          </p:cNvSpPr>
          <p:nvPr>
            <p:ph type="sldImg"/>
          </p:nvPr>
        </p:nvSpPr>
        <p:spPr>
          <a:ln/>
        </p:spPr>
      </p:sp>
      <p:sp>
        <p:nvSpPr>
          <p:cNvPr id="1290243" name="Rectangle 3">
            <a:extLst>
              <a:ext uri="{FF2B5EF4-FFF2-40B4-BE49-F238E27FC236}">
                <a16:creationId xmlns:a16="http://schemas.microsoft.com/office/drawing/2014/main" id="{BE9C95AF-3ABE-4A4E-A4CC-DAABD8151669}"/>
              </a:ext>
            </a:extLst>
          </p:cNvPr>
          <p:cNvSpPr>
            <a:spLocks noGrp="1" noChangeArrowheads="1"/>
          </p:cNvSpPr>
          <p:nvPr>
            <p:ph type="body" idx="1"/>
          </p:nvPr>
        </p:nvSpPr>
        <p:spPr/>
        <p:txBody>
          <a:bodyPr/>
          <a:lstStyle/>
          <a:p>
            <a:pPr marL="228600" indent="-228600"/>
            <a:r>
              <a:rPr lang="en-US" altLang="en-US" b="1"/>
              <a:t>Presentation notes continued:</a:t>
            </a:r>
          </a:p>
          <a:p>
            <a:pPr marL="228600" indent="-228600"/>
            <a:r>
              <a:rPr lang="en-US" altLang="en-US"/>
              <a:t>Timeless Principles (not necessarily shared with class):</a:t>
            </a:r>
          </a:p>
          <a:p>
            <a:pPr marL="228600" indent="-228600">
              <a:buFontTx/>
              <a:buAutoNum type="arabicPeriod"/>
            </a:pPr>
            <a:r>
              <a:rPr lang="en-US" altLang="en-US"/>
              <a:t>God often, for His own often secret reasons is silent. The testimony of Scripture tells us this.</a:t>
            </a:r>
          </a:p>
          <a:p>
            <a:pPr marL="228600" indent="-228600">
              <a:buFontTx/>
              <a:buAutoNum type="arabicPeriod"/>
            </a:pPr>
            <a:r>
              <a:rPr lang="en-US" altLang="en-US"/>
              <a:t>People have historically interpreted this as the “dark night of the soul.” We will all go through “dark nights.”</a:t>
            </a:r>
          </a:p>
          <a:p>
            <a:pPr marL="228600" indent="-228600">
              <a:buFontTx/>
              <a:buAutoNum type="arabicPeriod"/>
            </a:pPr>
            <a:r>
              <a:rPr lang="en-US" altLang="en-US"/>
              <a:t>We often do not hear God’s voice because we are only looking to hear it in our own ambitions.</a:t>
            </a:r>
          </a:p>
          <a:p>
            <a:pPr marL="228600" indent="-228600">
              <a:buFontTx/>
              <a:buAutoNum type="arabicPeriod"/>
            </a:pPr>
            <a:r>
              <a:rPr lang="en-US" altLang="en-US"/>
              <a:t>Many times it is not God who has moved away from us, but we who have moved away from God.</a:t>
            </a:r>
          </a:p>
          <a:p>
            <a:pPr marL="228600" indent="-228600">
              <a:buFontTx/>
              <a:buAutoNum type="arabicPeriod"/>
            </a:pPr>
            <a:r>
              <a:rPr lang="en-US" altLang="en-US"/>
              <a:t>Deism is not an option for a Christian worldview, although it is tempting to go there.</a:t>
            </a:r>
          </a:p>
          <a:p>
            <a:pPr marL="228600" indent="-228600">
              <a:buFontTx/>
              <a:buAutoNum type="arabicPeriod"/>
            </a:pPr>
            <a:r>
              <a:rPr lang="en-US" altLang="en-US"/>
              <a:t>Once manward deism (lack of care about man) is supposed from God, godward deism (lack of concern about God) is practiced by man.</a:t>
            </a:r>
          </a:p>
          <a:p>
            <a:pPr marL="228600" indent="-228600"/>
            <a:endParaRPr lang="en-US" altLang="en-US"/>
          </a:p>
          <a:p>
            <a:pPr marL="228600" indent="-228600"/>
            <a:r>
              <a:rPr lang="en-US" altLang="en-US" b="1" u="sng"/>
              <a:t>Deism</a:t>
            </a:r>
            <a:r>
              <a:rPr lang="en-US" altLang="en-US"/>
              <a:t>: Lat. “God”</a:t>
            </a:r>
          </a:p>
          <a:p>
            <a:pPr marL="228600" indent="-228600"/>
            <a:r>
              <a:rPr lang="en-US" altLang="en-US" b="1" u="sng"/>
              <a:t>Rational</a:t>
            </a:r>
            <a:r>
              <a:rPr lang="en-US" altLang="en-US"/>
              <a:t>: Information gained through reason.</a:t>
            </a:r>
          </a:p>
          <a:p>
            <a:pPr marL="228600" indent="-228600"/>
            <a:r>
              <a:rPr lang="en-US" altLang="en-US" b="1" u="sng"/>
              <a:t>Empirical</a:t>
            </a:r>
            <a:r>
              <a:rPr lang="en-US" altLang="en-US"/>
              <a:t>: Information gained through the senses.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0F7250A5-6D2A-42B0-AE9F-0240E7E33BF1}"/>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F449F711-5F4F-4456-AA81-28289DA49BB0}"/>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20E33938-34C5-4BAA-B8B1-ED92721CC185}"/>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DB36A537-BA47-49BD-BB5F-9FEA6B833CC0}"/>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FCFB16A4-059C-442E-A89C-1A6D502F3E1D}"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28</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441346" name="Rectangle 2">
            <a:extLst>
              <a:ext uri="{FF2B5EF4-FFF2-40B4-BE49-F238E27FC236}">
                <a16:creationId xmlns:a16="http://schemas.microsoft.com/office/drawing/2014/main" id="{81B246AE-AF45-4388-9AD6-A91167E7380A}"/>
              </a:ext>
            </a:extLst>
          </p:cNvPr>
          <p:cNvSpPr>
            <a:spLocks noRot="1" noChangeArrowheads="1" noTextEdit="1"/>
          </p:cNvSpPr>
          <p:nvPr>
            <p:ph type="sldImg"/>
          </p:nvPr>
        </p:nvSpPr>
        <p:spPr>
          <a:ln/>
        </p:spPr>
      </p:sp>
      <p:sp>
        <p:nvSpPr>
          <p:cNvPr id="441347" name="Rectangle 3">
            <a:extLst>
              <a:ext uri="{FF2B5EF4-FFF2-40B4-BE49-F238E27FC236}">
                <a16:creationId xmlns:a16="http://schemas.microsoft.com/office/drawing/2014/main" id="{CE86891B-6DD7-4ED4-886D-F7F46EEC47F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DA2A3B39-A0B0-435D-8335-DAE9FDC652DE}"/>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7B5BF938-42FF-4B96-AFF4-B98E94197A07}"/>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1B81C2DA-A0DB-4854-8565-7B41BD9CE6D7}"/>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B48E33CD-8C5C-4890-BAB9-430DA737FA14}"/>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86F836C7-25A8-4AD1-A08E-1B8987B871FA}"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29</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865282" name="Rectangle 2">
            <a:extLst>
              <a:ext uri="{FF2B5EF4-FFF2-40B4-BE49-F238E27FC236}">
                <a16:creationId xmlns:a16="http://schemas.microsoft.com/office/drawing/2014/main" id="{623E6A71-26BB-49B6-A8E1-C3D8842B810B}"/>
              </a:ext>
            </a:extLst>
          </p:cNvPr>
          <p:cNvSpPr>
            <a:spLocks noRot="1" noChangeArrowheads="1" noTextEdit="1"/>
          </p:cNvSpPr>
          <p:nvPr>
            <p:ph type="sldImg"/>
          </p:nvPr>
        </p:nvSpPr>
        <p:spPr>
          <a:ln/>
        </p:spPr>
      </p:sp>
      <p:sp>
        <p:nvSpPr>
          <p:cNvPr id="865283" name="Rectangle 3">
            <a:extLst>
              <a:ext uri="{FF2B5EF4-FFF2-40B4-BE49-F238E27FC236}">
                <a16:creationId xmlns:a16="http://schemas.microsoft.com/office/drawing/2014/main" id="{D3612B20-13DF-4473-BE98-99148B5E8DA7}"/>
              </a:ext>
            </a:extLst>
          </p:cNvPr>
          <p:cNvSpPr>
            <a:spLocks noGrp="1" noChangeArrowheads="1"/>
          </p:cNvSpPr>
          <p:nvPr>
            <p:ph type="body" idx="1"/>
          </p:nvPr>
        </p:nvSpPr>
        <p:spPr/>
        <p:txBody>
          <a:bodyPr/>
          <a:lstStyle/>
          <a:p>
            <a:pPr>
              <a:lnSpc>
                <a:spcPct val="90000"/>
              </a:lnSpc>
            </a:pPr>
            <a:r>
              <a:rPr lang="en-US" altLang="en-US" b="1"/>
              <a:t>Explanation of slide:</a:t>
            </a:r>
          </a:p>
          <a:p>
            <a:pPr>
              <a:lnSpc>
                <a:spcPct val="90000"/>
              </a:lnSpc>
            </a:pPr>
            <a:r>
              <a:rPr lang="en-US" altLang="en-US"/>
              <a:t>Notice that God is not above the arch. This is the exact opposite of Deism.</a:t>
            </a:r>
          </a:p>
          <a:p>
            <a:pPr>
              <a:lnSpc>
                <a:spcPct val="90000"/>
              </a:lnSpc>
            </a:pPr>
            <a:endParaRPr lang="en-US" altLang="en-US"/>
          </a:p>
          <a:p>
            <a:pPr>
              <a:lnSpc>
                <a:spcPct val="90000"/>
              </a:lnSpc>
            </a:pPr>
            <a:endParaRPr lang="en-US" altLang="en-US" b="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466F60B3-A94D-4AB2-A857-47AABC69CCA1}"/>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AD5F7B0C-E9DD-4687-AFE0-940EB8DE185B}"/>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3A1135C1-741B-4248-88D3-67A62F39B03F}"/>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AFC0DC22-4161-4EFF-8F46-F64F6E8C7B31}"/>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89D32C24-DD32-467F-9867-C0CCF845F58F}"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3</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315394" name="Rectangle 2">
            <a:extLst>
              <a:ext uri="{FF2B5EF4-FFF2-40B4-BE49-F238E27FC236}">
                <a16:creationId xmlns:a16="http://schemas.microsoft.com/office/drawing/2014/main" id="{1BC6CC15-CBCB-44E8-ADD7-3DF15A5D5E99}"/>
              </a:ext>
            </a:extLst>
          </p:cNvPr>
          <p:cNvSpPr>
            <a:spLocks noRot="1" noChangeArrowheads="1" noTextEdit="1"/>
          </p:cNvSpPr>
          <p:nvPr>
            <p:ph type="sldImg"/>
          </p:nvPr>
        </p:nvSpPr>
        <p:spPr>
          <a:ln/>
        </p:spPr>
      </p:sp>
      <p:sp>
        <p:nvSpPr>
          <p:cNvPr id="315395" name="Rectangle 3">
            <a:extLst>
              <a:ext uri="{FF2B5EF4-FFF2-40B4-BE49-F238E27FC236}">
                <a16:creationId xmlns:a16="http://schemas.microsoft.com/office/drawing/2014/main" id="{3D949561-4AA2-4652-A9B4-8B02F36BF84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D7564725-8298-4A46-83DE-1D8F1DE0C55C}"/>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ED71A1B3-2F58-4A8D-B774-B5FFFEE6B18D}"/>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F7558993-53AB-4CFF-AD54-04591C30361E}"/>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A43BF9FD-9DEE-4DA8-8541-D3CD1B24C520}"/>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DAED2640-E09F-4645-832C-54AA908CAA2E}"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30</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33794" name="Rectangle 2">
            <a:extLst>
              <a:ext uri="{FF2B5EF4-FFF2-40B4-BE49-F238E27FC236}">
                <a16:creationId xmlns:a16="http://schemas.microsoft.com/office/drawing/2014/main" id="{E833A594-23C7-408D-8B54-760A0772EF27}"/>
              </a:ext>
            </a:extLst>
          </p:cNvPr>
          <p:cNvSpPr>
            <a:spLocks noRot="1" noChangeArrowheads="1" noTextEdit="1"/>
          </p:cNvSpPr>
          <p:nvPr>
            <p:ph type="sldImg"/>
          </p:nvPr>
        </p:nvSpPr>
        <p:spPr>
          <a:ln/>
        </p:spPr>
      </p:sp>
      <p:sp>
        <p:nvSpPr>
          <p:cNvPr id="33795" name="Rectangle 3">
            <a:extLst>
              <a:ext uri="{FF2B5EF4-FFF2-40B4-BE49-F238E27FC236}">
                <a16:creationId xmlns:a16="http://schemas.microsoft.com/office/drawing/2014/main" id="{E169B66F-E04F-44D8-80A5-A9ECC64297C2}"/>
              </a:ext>
            </a:extLst>
          </p:cNvPr>
          <p:cNvSpPr>
            <a:spLocks noGrp="1" noChangeArrowheads="1"/>
          </p:cNvSpPr>
          <p:nvPr>
            <p:ph type="body" idx="1"/>
          </p:nvPr>
        </p:nvSpPr>
        <p:spPr/>
        <p:txBody>
          <a:bodyPr/>
          <a:lstStyle/>
          <a:p>
            <a:r>
              <a:rPr lang="en-US" altLang="en-US" b="1"/>
              <a:t>Presentation notes:</a:t>
            </a:r>
          </a:p>
          <a:p>
            <a:r>
              <a:rPr lang="en-US" altLang="en-US" b="1"/>
              <a:t>Metaphysical:</a:t>
            </a:r>
            <a:r>
              <a:rPr lang="en-US" altLang="en-US" b="1" i="1"/>
              <a:t> </a:t>
            </a:r>
            <a:r>
              <a:rPr lang="en-US" altLang="en-US"/>
              <a:t>Pantheism is not wholly united in its view of metaphysical reality. The least common denominator of all of the views is that the Real (pantheism’s view of God) is the only actual reality. Absolute pantheism would deny the existence of the universe.</a:t>
            </a:r>
            <a:endParaRPr lang="en-US" altLang="en-US" b="1"/>
          </a:p>
          <a:p>
            <a:r>
              <a:rPr lang="en-US" altLang="en-US" b="1"/>
              <a:t>Theological</a:t>
            </a:r>
            <a:r>
              <a:rPr lang="en-US" altLang="en-US"/>
              <a:t>: This is the polar opposite of Deism since it sees God only as immanent. The concept that all is God and God is all includes people, so a chief view of pantheism is the actualization and realization of man deity.</a:t>
            </a:r>
          </a:p>
          <a:p>
            <a:r>
              <a:rPr lang="en-US" altLang="en-US" b="1"/>
              <a:t>Ethical: </a:t>
            </a:r>
            <a:r>
              <a:rPr lang="en-US" altLang="en-US"/>
              <a:t>Although the ultimate goal of man is to attain to the Real through self-actualization, morality is stressed as a temporal concern.</a:t>
            </a:r>
          </a:p>
          <a:p>
            <a:r>
              <a:rPr lang="en-US" altLang="en-US" b="1"/>
              <a:t>Anthropological:</a:t>
            </a:r>
            <a:r>
              <a:rPr lang="en-US" altLang="en-US"/>
              <a:t> This is primarily the understanding of Eastern pantheism. The Hegelian variety differs. Individuality is an illusion of the mind.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391AD32B-FC1B-48D4-8B0C-4466FE7821C7}"/>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1D80461F-8CB5-4933-948D-3E26F3AD694C}"/>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D1DDAC44-4FAA-43E3-8812-2D6CCF1CB142}"/>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8165DEFA-C6E2-4C2B-A20F-EF38B47D10F7}"/>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35401BFB-8E33-4FF4-BCF1-F30718C93D95}"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31</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65538" name="Rectangle 2">
            <a:extLst>
              <a:ext uri="{FF2B5EF4-FFF2-40B4-BE49-F238E27FC236}">
                <a16:creationId xmlns:a16="http://schemas.microsoft.com/office/drawing/2014/main" id="{6F79DDC1-27E2-417B-9503-296264615A0B}"/>
              </a:ext>
            </a:extLst>
          </p:cNvPr>
          <p:cNvSpPr>
            <a:spLocks noRot="1" noChangeArrowheads="1" noTextEdit="1"/>
          </p:cNvSpPr>
          <p:nvPr>
            <p:ph type="sldImg"/>
          </p:nvPr>
        </p:nvSpPr>
        <p:spPr>
          <a:ln/>
        </p:spPr>
      </p:sp>
      <p:sp>
        <p:nvSpPr>
          <p:cNvPr id="65539" name="Rectangle 3">
            <a:extLst>
              <a:ext uri="{FF2B5EF4-FFF2-40B4-BE49-F238E27FC236}">
                <a16:creationId xmlns:a16="http://schemas.microsoft.com/office/drawing/2014/main" id="{3FE46882-3D58-4183-ACC3-7718E3D48E82}"/>
              </a:ext>
            </a:extLst>
          </p:cNvPr>
          <p:cNvSpPr>
            <a:spLocks noGrp="1" noChangeArrowheads="1"/>
          </p:cNvSpPr>
          <p:nvPr>
            <p:ph type="body" idx="1"/>
          </p:nvPr>
        </p:nvSpPr>
        <p:spPr/>
        <p:txBody>
          <a:bodyPr/>
          <a:lstStyle/>
          <a:p>
            <a:r>
              <a:rPr lang="en-US" altLang="en-US" b="1"/>
              <a:t>Presentation notes:</a:t>
            </a:r>
            <a:endParaRPr lang="en-US" altLang="en-US"/>
          </a:p>
          <a:p>
            <a:r>
              <a:rPr lang="en-US" altLang="en-US"/>
              <a:t>While </a:t>
            </a:r>
            <a:r>
              <a:rPr lang="en-US" altLang="en-US" b="1" u="sng"/>
              <a:t>Open Theists</a:t>
            </a:r>
            <a:r>
              <a:rPr lang="en-US" altLang="en-US"/>
              <a:t> would never agree to being labeled Panentheists, they have been labeled as such by some. Some of their doctrine of God closely resembles that of process theology.</a:t>
            </a:r>
          </a:p>
          <a:p>
            <a:endParaRPr lang="en-US" altLang="en-US"/>
          </a:p>
          <a:p>
            <a:r>
              <a:rPr lang="en-US" altLang="en-US" b="1"/>
              <a:t>Open Theism:</a:t>
            </a:r>
            <a:r>
              <a:rPr lang="en-US" altLang="en-US"/>
              <a:t> The view that God is involved with humanity in a give-and-take relationship. To the open theist, God is in the process of learning, adaptation, and change. Adherents to this view include Gregory Boyd, Clark Pinnock, and John Sanders. This view will be covered more thoroughly later in this course in the attributes of God section. See Clark Pinnock ed., </a:t>
            </a:r>
            <a:r>
              <a:rPr lang="en-US" altLang="en-US" i="1"/>
              <a:t>The Openness of God.</a:t>
            </a:r>
            <a:r>
              <a:rPr lang="en-US" altLang="en-US"/>
              <a:t> Downers Grove, IL: IVP, 1994, for a defense of open theism. Also see John Frame, </a:t>
            </a:r>
            <a:r>
              <a:rPr lang="en-US" altLang="en-US" i="1"/>
              <a:t>No Other God.</a:t>
            </a:r>
            <a:r>
              <a:rPr lang="en-US" altLang="en-US"/>
              <a:t> Pittsburg, NJ: Presbyterian and Reformed, 2001, for a critique of open theism.</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B00BB4CA-BEB9-416B-B71D-B26AF424148F}"/>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5CB6B549-F0B3-4784-BC19-3562306A15CA}"/>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C4D0FFE8-B478-4D62-8D06-9008BC69A2C0}"/>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415DF313-1B63-4337-BD14-B32853D3C59B}"/>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8C8CE1F5-B39F-4EF8-89F1-72C6FF1FA2B2}"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32</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867330" name="Rectangle 2">
            <a:extLst>
              <a:ext uri="{FF2B5EF4-FFF2-40B4-BE49-F238E27FC236}">
                <a16:creationId xmlns:a16="http://schemas.microsoft.com/office/drawing/2014/main" id="{84A21C19-240A-4455-B374-DE6B20F1BAEC}"/>
              </a:ext>
            </a:extLst>
          </p:cNvPr>
          <p:cNvSpPr>
            <a:spLocks noRot="1" noChangeArrowheads="1" noTextEdit="1"/>
          </p:cNvSpPr>
          <p:nvPr>
            <p:ph type="sldImg"/>
          </p:nvPr>
        </p:nvSpPr>
        <p:spPr>
          <a:ln/>
        </p:spPr>
      </p:sp>
      <p:sp>
        <p:nvSpPr>
          <p:cNvPr id="867331" name="Rectangle 3">
            <a:extLst>
              <a:ext uri="{FF2B5EF4-FFF2-40B4-BE49-F238E27FC236}">
                <a16:creationId xmlns:a16="http://schemas.microsoft.com/office/drawing/2014/main" id="{295E0C7D-A87D-4591-A781-B36EFBBD9E37}"/>
              </a:ext>
            </a:extLst>
          </p:cNvPr>
          <p:cNvSpPr>
            <a:spLocks noGrp="1" noChangeArrowheads="1"/>
          </p:cNvSpPr>
          <p:nvPr>
            <p:ph type="body" idx="1"/>
          </p:nvPr>
        </p:nvSpPr>
        <p:spPr/>
        <p:txBody>
          <a:bodyPr/>
          <a:lstStyle/>
          <a:p>
            <a:pPr>
              <a:lnSpc>
                <a:spcPct val="90000"/>
              </a:lnSpc>
            </a:pPr>
            <a:r>
              <a:rPr lang="en-US" altLang="en-US" b="1"/>
              <a:t>Explanation of slide:</a:t>
            </a:r>
          </a:p>
          <a:p>
            <a:pPr>
              <a:lnSpc>
                <a:spcPct val="90000"/>
              </a:lnSpc>
            </a:pPr>
            <a:r>
              <a:rPr lang="en-US" altLang="en-US"/>
              <a:t>The difference in this slide and that of Theism is that God’s being (ontos) has eternally existed above and below the arch.</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4B8F0A9E-AB68-4E10-A63B-381008B48E52}"/>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29762744-2DE3-443B-9E57-EA120C169335}"/>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B3C8DD55-0EC7-4706-8C6C-56A7B2AC465D}"/>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88EAEB31-1D89-41FA-BCC9-B2FEA05A7CDB}"/>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C28ACF2F-7548-4C51-9B33-2A98320B722E}"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33</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27650" name="Rectangle 2">
            <a:extLst>
              <a:ext uri="{FF2B5EF4-FFF2-40B4-BE49-F238E27FC236}">
                <a16:creationId xmlns:a16="http://schemas.microsoft.com/office/drawing/2014/main" id="{A3700606-B749-46C8-BFD9-A67B70430BF5}"/>
              </a:ext>
            </a:extLst>
          </p:cNvPr>
          <p:cNvSpPr>
            <a:spLocks noRot="1" noChangeArrowheads="1" noTextEdit="1"/>
          </p:cNvSpPr>
          <p:nvPr>
            <p:ph type="sldImg"/>
          </p:nvPr>
        </p:nvSpPr>
        <p:spPr>
          <a:ln/>
        </p:spPr>
      </p:sp>
      <p:sp>
        <p:nvSpPr>
          <p:cNvPr id="27651" name="Rectangle 3">
            <a:extLst>
              <a:ext uri="{FF2B5EF4-FFF2-40B4-BE49-F238E27FC236}">
                <a16:creationId xmlns:a16="http://schemas.microsoft.com/office/drawing/2014/main" id="{E7131669-9000-4676-867D-88B2A1606E9F}"/>
              </a:ext>
            </a:extLst>
          </p:cNvPr>
          <p:cNvSpPr>
            <a:spLocks noGrp="1" noChangeArrowheads="1"/>
          </p:cNvSpPr>
          <p:nvPr>
            <p:ph type="body" idx="1"/>
          </p:nvPr>
        </p:nvSpPr>
        <p:spPr/>
        <p:txBody>
          <a:bodyPr/>
          <a:lstStyle/>
          <a:p>
            <a:r>
              <a:rPr lang="en-US" altLang="en-US" b="1"/>
              <a:t>Presentation notes:</a:t>
            </a:r>
          </a:p>
          <a:p>
            <a:r>
              <a:rPr lang="en-US" altLang="en-US" b="1"/>
              <a:t>Metaphysical:</a:t>
            </a:r>
            <a:r>
              <a:rPr lang="en-US" altLang="en-US" b="1" i="1"/>
              <a:t> </a:t>
            </a:r>
            <a:r>
              <a:rPr lang="en-US" altLang="en-US"/>
              <a:t>Notice that God did not willingly create the universe, but it exists out of necessity. The universe would not exist without God, and God would not exist without the universe.</a:t>
            </a:r>
            <a:endParaRPr lang="en-US" altLang="en-US" b="1"/>
          </a:p>
          <a:p>
            <a:r>
              <a:rPr lang="en-US" altLang="en-US" b="1"/>
              <a:t>Theological</a:t>
            </a:r>
            <a:r>
              <a:rPr lang="en-US" altLang="en-US"/>
              <a:t>: A deeper understanding of panentheism shows God having two modes of existence or two poles (this is why it is often called bipolarism). One pole is changeless and eternal while the other is undergoing change with the universe. This evidences a mixture between theism (God is separate from the universe) and pantheism (the universe is God). </a:t>
            </a:r>
          </a:p>
          <a:p>
            <a:r>
              <a:rPr lang="en-US" altLang="en-US" b="1"/>
              <a:t>Epistemological:</a:t>
            </a:r>
            <a:r>
              <a:rPr lang="en-US" altLang="en-US"/>
              <a:t> Truth cannot be absolute since it has its basis in a changing God (this applies to the ethical as well). </a:t>
            </a:r>
          </a:p>
          <a:p>
            <a:r>
              <a:rPr lang="en-US" altLang="en-US" b="1"/>
              <a:t>Anthropological:</a:t>
            </a:r>
            <a:r>
              <a:rPr lang="en-US" altLang="en-US"/>
              <a:t> The hope would be that we would do good things so that we can live on as a pleasant memory in the mind of God!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BAF73035-2CCB-4000-A634-EBE9FC1DEF17}"/>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B61F8BF7-6830-4778-A9BA-C569085C5381}"/>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9E1A6316-8836-4B97-BC25-7B83691E5100}"/>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0F8E5F4B-96CF-4B86-905C-B9C0967D01F0}"/>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CA733F43-F1DE-4D6A-9E8A-D1B15D89BEE6}"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34</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442370" name="Rectangle 2">
            <a:extLst>
              <a:ext uri="{FF2B5EF4-FFF2-40B4-BE49-F238E27FC236}">
                <a16:creationId xmlns:a16="http://schemas.microsoft.com/office/drawing/2014/main" id="{EF90067A-3AE5-4AFE-B60C-499D37792F1D}"/>
              </a:ext>
            </a:extLst>
          </p:cNvPr>
          <p:cNvSpPr>
            <a:spLocks noRot="1" noChangeArrowheads="1" noTextEdit="1"/>
          </p:cNvSpPr>
          <p:nvPr>
            <p:ph type="sldImg"/>
          </p:nvPr>
        </p:nvSpPr>
        <p:spPr>
          <a:ln/>
        </p:spPr>
      </p:sp>
      <p:sp>
        <p:nvSpPr>
          <p:cNvPr id="442371" name="Rectangle 3">
            <a:extLst>
              <a:ext uri="{FF2B5EF4-FFF2-40B4-BE49-F238E27FC236}">
                <a16:creationId xmlns:a16="http://schemas.microsoft.com/office/drawing/2014/main" id="{FB5F5879-16E9-4992-BDAF-632CC025C092}"/>
              </a:ext>
            </a:extLst>
          </p:cNvPr>
          <p:cNvSpPr>
            <a:spLocks noGrp="1" noChangeArrowheads="1"/>
          </p:cNvSpPr>
          <p:nvPr>
            <p:ph type="body" idx="1"/>
          </p:nvPr>
        </p:nvSpPr>
        <p:spPr/>
        <p:txBody>
          <a:bodyPr/>
          <a:lstStyle/>
          <a:p>
            <a:r>
              <a:rPr lang="en-US" altLang="en-US" b="1"/>
              <a:t>Presentation notes:</a:t>
            </a:r>
            <a:endParaRPr lang="en-US" altLang="en-US"/>
          </a:p>
          <a:p>
            <a:r>
              <a:rPr lang="en-US" altLang="en-US"/>
              <a:t>It is also important to note the existence of henotheism (also called inclusive monotheism and monarchial polytheism). Henotheism is the belief in one supreme God/Creator while acknowledging the existence of other gods that have power and deserve worship and adoration. Some have included the Roman Catholic church in the Henotheistic worldview since they venerate, pray to, and ascribe a certain amount of supernatural influence and power to Mary and the Saints.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6ABF3DF4-7159-4786-B4AD-D9A00A01A8CD}"/>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B0C95DAF-2CB8-4E37-82EA-9F98FA1A9C45}"/>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9AD127A9-8050-4BFA-9B29-9134BD409197}"/>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6307F6C5-45A5-4BC6-B901-E1A88E3AB585}"/>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17B11F71-CC04-47A6-93B3-92B786BC3F3D}"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35</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869378" name="Rectangle 2">
            <a:extLst>
              <a:ext uri="{FF2B5EF4-FFF2-40B4-BE49-F238E27FC236}">
                <a16:creationId xmlns:a16="http://schemas.microsoft.com/office/drawing/2014/main" id="{846EA639-C92D-4A47-A61F-79B1D37CD974}"/>
              </a:ext>
            </a:extLst>
          </p:cNvPr>
          <p:cNvSpPr>
            <a:spLocks noRot="1" noChangeArrowheads="1" noTextEdit="1"/>
          </p:cNvSpPr>
          <p:nvPr>
            <p:ph type="sldImg"/>
          </p:nvPr>
        </p:nvSpPr>
        <p:spPr>
          <a:ln/>
        </p:spPr>
      </p:sp>
      <p:sp>
        <p:nvSpPr>
          <p:cNvPr id="869379" name="Rectangle 3">
            <a:extLst>
              <a:ext uri="{FF2B5EF4-FFF2-40B4-BE49-F238E27FC236}">
                <a16:creationId xmlns:a16="http://schemas.microsoft.com/office/drawing/2014/main" id="{05615A2A-440E-4DD0-A2EA-DFB41C2CB2AE}"/>
              </a:ext>
            </a:extLst>
          </p:cNvPr>
          <p:cNvSpPr>
            <a:spLocks noGrp="1" noChangeArrowheads="1"/>
          </p:cNvSpPr>
          <p:nvPr>
            <p:ph type="body" idx="1"/>
          </p:nvPr>
        </p:nvSpPr>
        <p:spPr/>
        <p:txBody>
          <a:bodyPr/>
          <a:lstStyle/>
          <a:p>
            <a:pPr>
              <a:lnSpc>
                <a:spcPct val="90000"/>
              </a:lnSpc>
            </a:pPr>
            <a:r>
              <a:rPr lang="en-US" altLang="en-US" b="1"/>
              <a:t>Explanation of slide:</a:t>
            </a:r>
          </a:p>
          <a:p>
            <a:pPr>
              <a:lnSpc>
                <a:spcPct val="90000"/>
              </a:lnSpc>
            </a:pPr>
            <a:r>
              <a:rPr lang="en-US" altLang="en-US"/>
              <a:t>This slide is meant to illustrate God’s attributes in relation to time-bound eternity and timeless eternity.</a:t>
            </a:r>
          </a:p>
          <a:p>
            <a:pPr>
              <a:lnSpc>
                <a:spcPct val="90000"/>
              </a:lnSpc>
            </a:pPr>
            <a:endParaRPr lang="en-US" altLang="en-US"/>
          </a:p>
          <a:p>
            <a:pPr>
              <a:lnSpc>
                <a:spcPct val="90000"/>
              </a:lnSpc>
            </a:pPr>
            <a:r>
              <a:rPr lang="en-US" altLang="en-US" b="1"/>
              <a:t>Presentation notes:</a:t>
            </a:r>
          </a:p>
          <a:p>
            <a:pPr>
              <a:lnSpc>
                <a:spcPct val="90000"/>
              </a:lnSpc>
            </a:pPr>
            <a:r>
              <a:rPr lang="en-US" altLang="en-US"/>
              <a:t>It is important to note that the attributes above the arch represent God’s attributes which are necessary to the Creator. That is why they are sometimes called the Necessary Attributes. These attributes are necessary for God to be God. Without these attributes, God would not be the “Greatest conceivable being”, as Anselm described him. </a:t>
            </a:r>
          </a:p>
          <a:p>
            <a:pPr>
              <a:lnSpc>
                <a:spcPct val="90000"/>
              </a:lnSpc>
            </a:pPr>
            <a:endParaRPr lang="en-US" altLang="en-US"/>
          </a:p>
          <a:p>
            <a:pPr>
              <a:lnSpc>
                <a:spcPct val="90000"/>
              </a:lnSpc>
            </a:pPr>
            <a:r>
              <a:rPr lang="en-US" altLang="en-US"/>
              <a:t>The attributes below the arch are the attributes that God </a:t>
            </a:r>
            <a:r>
              <a:rPr lang="en-US" altLang="en-US" i="1"/>
              <a:t>exercises</a:t>
            </a:r>
            <a:r>
              <a:rPr lang="en-US" altLang="en-US"/>
              <a:t> in relation to the creation. This is not meant to convey that God is not omnipotent, righteous, gracious or any of the other communicable attributes in his being above the arch as well, he indeed is. But he does not in any sense </a:t>
            </a:r>
            <a:r>
              <a:rPr lang="en-US" altLang="en-US" i="1"/>
              <a:t>exercise</a:t>
            </a:r>
            <a:r>
              <a:rPr lang="en-US" altLang="en-US"/>
              <a:t> his simplicity, eternality, immutability, or immensity in relation to the creation, because by their nature they are not exercisable and, therefore, not communicable. Man will never, nor can ever, possess any of the incommunicable attributes, since they cannot be possessed in part but only in whole. You cannot be partly simple just as you cannot be partly immutable. Neither can you possess one of the incommunicable attributes at one time and not another.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DBF76040-6585-4AB8-AF72-44F22E60E114}"/>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B85840E6-FA8A-41F5-B806-ABE7B10332E9}"/>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4612C261-623C-427B-ACF2-8F78A7D4ECA4}"/>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A27917A4-128F-4D9C-8736-3A0E0353DC48}"/>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4A380254-736A-4333-B0F8-B9CD1B37B005}"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36</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35842" name="Rectangle 2">
            <a:extLst>
              <a:ext uri="{FF2B5EF4-FFF2-40B4-BE49-F238E27FC236}">
                <a16:creationId xmlns:a16="http://schemas.microsoft.com/office/drawing/2014/main" id="{A99E645C-6B25-475C-AA9E-1FA30197F751}"/>
              </a:ext>
            </a:extLst>
          </p:cNvPr>
          <p:cNvSpPr>
            <a:spLocks noRot="1" noChangeArrowheads="1" noTextEdit="1"/>
          </p:cNvSpPr>
          <p:nvPr>
            <p:ph type="sldImg"/>
          </p:nvPr>
        </p:nvSpPr>
        <p:spPr>
          <a:ln/>
        </p:spPr>
      </p:sp>
      <p:sp>
        <p:nvSpPr>
          <p:cNvPr id="35843" name="Rectangle 3">
            <a:extLst>
              <a:ext uri="{FF2B5EF4-FFF2-40B4-BE49-F238E27FC236}">
                <a16:creationId xmlns:a16="http://schemas.microsoft.com/office/drawing/2014/main" id="{A11DC296-D9B2-442C-9288-D61AFE3B491C}"/>
              </a:ext>
            </a:extLst>
          </p:cNvPr>
          <p:cNvSpPr>
            <a:spLocks noGrp="1" noChangeArrowheads="1"/>
          </p:cNvSpPr>
          <p:nvPr>
            <p:ph type="body" idx="1"/>
          </p:nvPr>
        </p:nvSpPr>
        <p:spPr/>
        <p:txBody>
          <a:bodyPr/>
          <a:lstStyle/>
          <a:p>
            <a:pPr>
              <a:lnSpc>
                <a:spcPct val="90000"/>
              </a:lnSpc>
            </a:pPr>
            <a:r>
              <a:rPr lang="en-US" altLang="en-US" b="1"/>
              <a:t>Presentation notes:</a:t>
            </a:r>
          </a:p>
          <a:p>
            <a:pPr>
              <a:lnSpc>
                <a:spcPct val="90000"/>
              </a:lnSpc>
            </a:pPr>
            <a:r>
              <a:rPr lang="en-US" altLang="en-US" b="1"/>
              <a:t>Metaphysical: </a:t>
            </a:r>
            <a:r>
              <a:rPr lang="en-US" altLang="en-US"/>
              <a:t>Many polytheistic beliefs hold to an eternal universe in which there is no act of creation but an eternal existence of the gods along with the universe. In this sense, the gods are simply a different species with greater powers.</a:t>
            </a:r>
          </a:p>
          <a:p>
            <a:pPr>
              <a:lnSpc>
                <a:spcPct val="90000"/>
              </a:lnSpc>
            </a:pPr>
            <a:r>
              <a:rPr lang="en-US" altLang="en-US" b="1"/>
              <a:t>Theological</a:t>
            </a:r>
            <a:r>
              <a:rPr lang="en-US" altLang="en-US"/>
              <a:t>: Some believe that these gods are equals and some believe that there is a chief god above all the rest, like Zeus. Henotheism is the belief in one god while not denying the existence of others. The Israelites were practicing henotheists during much of the time of the Judges and the Kings. Dualism, the belief that there are two equal gods, one good and one evil, is a form of polytheism. Some Christians misunderstand the relationship between God and Satan as dualism and, therefore, unwittingly hold to a polytheistic view of God. Also, some Christians misunderstand the nature of the Trinity and hold to a form of polytheism called tritheism (lit. “three gods”).</a:t>
            </a:r>
          </a:p>
          <a:p>
            <a:pPr>
              <a:lnSpc>
                <a:spcPct val="90000"/>
              </a:lnSpc>
            </a:pPr>
            <a:r>
              <a:rPr lang="en-US" altLang="en-US" b="1"/>
              <a:t>Epistemological:</a:t>
            </a:r>
            <a:r>
              <a:rPr lang="en-US" altLang="en-US"/>
              <a:t> Truth cannot be absolute since it has its basis in many equal gods, some of which are good and some of which are evil.</a:t>
            </a:r>
          </a:p>
          <a:p>
            <a:pPr>
              <a:lnSpc>
                <a:spcPct val="90000"/>
              </a:lnSpc>
            </a:pPr>
            <a:r>
              <a:rPr lang="en-US" altLang="en-US" b="1"/>
              <a:t>Ethical:</a:t>
            </a:r>
            <a:r>
              <a:rPr lang="en-US" altLang="en-US"/>
              <a:t> There is no absolute moral law since this demands a </a:t>
            </a:r>
            <a:r>
              <a:rPr lang="en-US" altLang="en-US" i="1"/>
              <a:t>single</a:t>
            </a:r>
            <a:r>
              <a:rPr lang="en-US" altLang="en-US"/>
              <a:t> moral law-giver. </a:t>
            </a:r>
          </a:p>
          <a:p>
            <a:pPr>
              <a:lnSpc>
                <a:spcPct val="90000"/>
              </a:lnSpc>
            </a:pPr>
            <a:r>
              <a:rPr lang="en-US" altLang="en-US" b="1"/>
              <a:t>Anthropological:</a:t>
            </a:r>
            <a:r>
              <a:rPr lang="en-US" altLang="en-US"/>
              <a:t> Many polytheists believe that man is here to entertain and serve the gods. The Egyptians clearly believed in the afterlife and also, like the Mormons, believe that man himself can attain to the status of a god.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5E5EC033-AC22-4B56-8C6C-F0D4887C671E}"/>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8001D874-C92B-4585-A23B-B7E48CDBA3C1}"/>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AFA4369F-7E64-4B9E-A7F6-CBECD7C66600}"/>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ACCC7E6D-ED79-4BD9-B70B-FB4FAC65D67E}"/>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E5B4D012-DB32-4A3A-8529-8BD065B3F4BB}"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37</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43010" name="Rectangle 2">
            <a:extLst>
              <a:ext uri="{FF2B5EF4-FFF2-40B4-BE49-F238E27FC236}">
                <a16:creationId xmlns:a16="http://schemas.microsoft.com/office/drawing/2014/main" id="{633528C6-00C2-4155-BB11-E8C9187AD220}"/>
              </a:ext>
            </a:extLst>
          </p:cNvPr>
          <p:cNvSpPr>
            <a:spLocks noRot="1" noChangeArrowheads="1" noTextEdit="1"/>
          </p:cNvSpPr>
          <p:nvPr>
            <p:ph type="sldImg"/>
          </p:nvPr>
        </p:nvSpPr>
        <p:spPr>
          <a:ln/>
        </p:spPr>
      </p:sp>
      <p:sp>
        <p:nvSpPr>
          <p:cNvPr id="43011" name="Rectangle 3">
            <a:extLst>
              <a:ext uri="{FF2B5EF4-FFF2-40B4-BE49-F238E27FC236}">
                <a16:creationId xmlns:a16="http://schemas.microsoft.com/office/drawing/2014/main" id="{6F6B4C18-CDAA-4965-A248-F4EC1A30104D}"/>
              </a:ext>
            </a:extLst>
          </p:cNvPr>
          <p:cNvSpPr>
            <a:spLocks noGrp="1" noChangeArrowheads="1"/>
          </p:cNvSpPr>
          <p:nvPr>
            <p:ph type="body" idx="1"/>
          </p:nvPr>
        </p:nvSpPr>
        <p:spPr/>
        <p:txBody>
          <a:bodyPr/>
          <a:lstStyle/>
          <a:p>
            <a:r>
              <a:rPr lang="en-US" altLang="en-US" b="1"/>
              <a:t>Presentation notes:</a:t>
            </a:r>
          </a:p>
          <a:p>
            <a:r>
              <a:rPr lang="en-US" altLang="en-US"/>
              <a:t>Pluralism is transreligious, meaning that it is integrating itself into all religions and infiltrating many worldviews. It definitely should be noted that religions whose core doctrine teaches and demands exclusivity are turning towards pluralism. It is not uncommon to hear Christians, Jews, Muslims, in the name of tolerance, state that other religions are correct.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994F371E-B01D-4078-9B00-68276F5D308C}"/>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D21CEF4A-0CA3-401B-B962-8ECDB59197E1}"/>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E152407E-FCD1-4F4C-8D45-D20F9958C40D}"/>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335EBC62-BF0F-4574-ADB7-AE5B23DA07FC}"/>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F21CAEED-D05A-481B-B52B-CCE807598EF2}"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38</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1291266" name="Rectangle 2">
            <a:extLst>
              <a:ext uri="{FF2B5EF4-FFF2-40B4-BE49-F238E27FC236}">
                <a16:creationId xmlns:a16="http://schemas.microsoft.com/office/drawing/2014/main" id="{0DC4676C-E138-4558-BE6E-D2B03178E51B}"/>
              </a:ext>
            </a:extLst>
          </p:cNvPr>
          <p:cNvSpPr>
            <a:spLocks noRot="1" noChangeArrowheads="1" noTextEdit="1"/>
          </p:cNvSpPr>
          <p:nvPr>
            <p:ph type="sldImg"/>
          </p:nvPr>
        </p:nvSpPr>
        <p:spPr>
          <a:ln/>
        </p:spPr>
      </p:sp>
      <p:sp>
        <p:nvSpPr>
          <p:cNvPr id="1291267" name="Rectangle 3">
            <a:extLst>
              <a:ext uri="{FF2B5EF4-FFF2-40B4-BE49-F238E27FC236}">
                <a16:creationId xmlns:a16="http://schemas.microsoft.com/office/drawing/2014/main" id="{D90179B8-C37A-4F53-BF62-5B6E3132C7A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93324093-85B2-4068-BAFE-AFBD7DE8F7ED}"/>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B93C38ED-7A48-4355-B80B-866A9256B2A1}"/>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1E50EEC2-A371-496F-99FA-5E96BBEA5574}"/>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40F5D273-F9D7-4E32-A2B6-90F59B43083F}"/>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95EC1170-D740-42DD-82ED-59FC3ECE4E27}"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39</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29698" name="Rectangle 2">
            <a:extLst>
              <a:ext uri="{FF2B5EF4-FFF2-40B4-BE49-F238E27FC236}">
                <a16:creationId xmlns:a16="http://schemas.microsoft.com/office/drawing/2014/main" id="{1AF8F576-8DF0-435E-B4E1-4A534EB3F667}"/>
              </a:ext>
            </a:extLst>
          </p:cNvPr>
          <p:cNvSpPr>
            <a:spLocks noRot="1" noChangeArrowheads="1" noTextEdit="1"/>
          </p:cNvSpPr>
          <p:nvPr>
            <p:ph type="sldImg"/>
          </p:nvPr>
        </p:nvSpPr>
        <p:spPr>
          <a:ln/>
        </p:spPr>
      </p:sp>
      <p:sp>
        <p:nvSpPr>
          <p:cNvPr id="29699" name="Rectangle 3">
            <a:extLst>
              <a:ext uri="{FF2B5EF4-FFF2-40B4-BE49-F238E27FC236}">
                <a16:creationId xmlns:a16="http://schemas.microsoft.com/office/drawing/2014/main" id="{FF32CD2D-937E-45CA-A160-0DE0E7A63CF1}"/>
              </a:ext>
            </a:extLst>
          </p:cNvPr>
          <p:cNvSpPr>
            <a:spLocks noGrp="1" noChangeArrowheads="1"/>
          </p:cNvSpPr>
          <p:nvPr>
            <p:ph type="body" idx="1"/>
          </p:nvPr>
        </p:nvSpPr>
        <p:spPr/>
        <p:txBody>
          <a:bodyPr/>
          <a:lstStyle/>
          <a:p>
            <a:r>
              <a:rPr lang="en-US" altLang="en-US" b="1"/>
              <a:t>Presentation notes:</a:t>
            </a:r>
          </a:p>
          <a:p>
            <a:r>
              <a:rPr lang="en-US" altLang="en-US"/>
              <a:t>Pluralism is the most common worldview that is enveloping our societies around the world. It is very difficult here to define the individual worldview questions, since, by the pluralistic view of truth, all worldviews are created equal. The only truly evil thing that one can do to a pluralist is to claim that one view is true to the exclusion of the others. The entire worldview system, therefore, is based upon its epistemology.</a:t>
            </a:r>
          </a:p>
          <a:p>
            <a:endParaRPr lang="en-US" altLang="en-US"/>
          </a:p>
          <a:p>
            <a:r>
              <a:rPr lang="en-US" altLang="en-US"/>
              <a:t>We extensively discussed pluralism in connection with postmodernism in Introduction to Theology.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A2771E7E-C727-4E70-9202-9E8088690477}"/>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54C7E393-034C-4D18-B841-30382C3659AF}"/>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6A0A144D-C1B3-48DB-BA48-B18C156D366A}"/>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A4B150A5-AF40-4EA9-8371-5A55F8E5E31A}"/>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026F07B1-0F35-4F59-BBB4-AC5680B9E24A}"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4</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1281026" name="Rectangle 2">
            <a:extLst>
              <a:ext uri="{FF2B5EF4-FFF2-40B4-BE49-F238E27FC236}">
                <a16:creationId xmlns:a16="http://schemas.microsoft.com/office/drawing/2014/main" id="{B0298CB2-F56E-416B-AE62-E96C07AF45A7}"/>
              </a:ext>
            </a:extLst>
          </p:cNvPr>
          <p:cNvSpPr>
            <a:spLocks noRot="1" noChangeArrowheads="1" noTextEdit="1"/>
          </p:cNvSpPr>
          <p:nvPr>
            <p:ph type="sldImg"/>
          </p:nvPr>
        </p:nvSpPr>
        <p:spPr>
          <a:ln/>
        </p:spPr>
      </p:sp>
      <p:sp>
        <p:nvSpPr>
          <p:cNvPr id="1281027" name="Rectangle 3">
            <a:extLst>
              <a:ext uri="{FF2B5EF4-FFF2-40B4-BE49-F238E27FC236}">
                <a16:creationId xmlns:a16="http://schemas.microsoft.com/office/drawing/2014/main" id="{00C01A8E-A098-44A8-B5FC-7A99646D4DE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E54CE7C7-EA9C-4485-BB94-D87C345C3927}"/>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84768BA0-F410-4BCE-9197-24469D8AEE74}"/>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71F6321E-4B7C-4B9C-8218-FB0EEC46A86D}"/>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3BADC4E7-5EE8-4B86-AD60-6E261C40160C}"/>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D0741BA0-2DB5-4FC9-B2C2-A70F274E1B2B}"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40</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48130" name="Rectangle 2">
            <a:extLst>
              <a:ext uri="{FF2B5EF4-FFF2-40B4-BE49-F238E27FC236}">
                <a16:creationId xmlns:a16="http://schemas.microsoft.com/office/drawing/2014/main" id="{2DF3CD38-94F9-46BD-9655-5C6FA2C51DAC}"/>
              </a:ext>
            </a:extLst>
          </p:cNvPr>
          <p:cNvSpPr>
            <a:spLocks noRot="1" noChangeArrowheads="1" noTextEdit="1"/>
          </p:cNvSpPr>
          <p:nvPr>
            <p:ph type="sldImg"/>
          </p:nvPr>
        </p:nvSpPr>
        <p:spPr>
          <a:ln/>
        </p:spPr>
      </p:sp>
      <p:sp>
        <p:nvSpPr>
          <p:cNvPr id="48131" name="Rectangle 3">
            <a:extLst>
              <a:ext uri="{FF2B5EF4-FFF2-40B4-BE49-F238E27FC236}">
                <a16:creationId xmlns:a16="http://schemas.microsoft.com/office/drawing/2014/main" id="{1B57ECC9-D6C8-4B8F-B5C3-78459C5C6FE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5A62FCEB-0DF7-4CAE-892B-796922208F7A}"/>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5AD1DE94-DE5E-4E96-8E96-3771D836C3E9}"/>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8886D1AF-0A42-4D01-8090-2C3399362B2B}"/>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D330829C-21F6-41CC-A1B3-DC4A378C9D50}"/>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BAD7E104-806C-4C32-8E3D-DEEDA472377D}"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41</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871426" name="Rectangle 2">
            <a:extLst>
              <a:ext uri="{FF2B5EF4-FFF2-40B4-BE49-F238E27FC236}">
                <a16:creationId xmlns:a16="http://schemas.microsoft.com/office/drawing/2014/main" id="{33E3978B-0A26-4C9B-84DA-97C0B923645A}"/>
              </a:ext>
            </a:extLst>
          </p:cNvPr>
          <p:cNvSpPr>
            <a:spLocks noRot="1" noChangeArrowheads="1" noTextEdit="1"/>
          </p:cNvSpPr>
          <p:nvPr>
            <p:ph type="sldImg"/>
          </p:nvPr>
        </p:nvSpPr>
        <p:spPr>
          <a:ln/>
        </p:spPr>
      </p:sp>
      <p:sp>
        <p:nvSpPr>
          <p:cNvPr id="871427" name="Rectangle 3">
            <a:extLst>
              <a:ext uri="{FF2B5EF4-FFF2-40B4-BE49-F238E27FC236}">
                <a16:creationId xmlns:a16="http://schemas.microsoft.com/office/drawing/2014/main" id="{53DED31E-2989-47F5-A04F-49A3E0A3C08E}"/>
              </a:ext>
            </a:extLst>
          </p:cNvPr>
          <p:cNvSpPr>
            <a:spLocks noGrp="1" noChangeArrowheads="1"/>
          </p:cNvSpPr>
          <p:nvPr>
            <p:ph type="body" idx="1"/>
          </p:nvPr>
        </p:nvSpPr>
        <p:spPr/>
        <p:txBody>
          <a:bodyPr/>
          <a:lstStyle/>
          <a:p>
            <a:pPr>
              <a:lnSpc>
                <a:spcPct val="90000"/>
              </a:lnSpc>
            </a:pPr>
            <a:r>
              <a:rPr lang="en-US" altLang="en-US" b="1"/>
              <a:t>Explanation of slide:</a:t>
            </a:r>
          </a:p>
          <a:p>
            <a:pPr>
              <a:lnSpc>
                <a:spcPct val="90000"/>
              </a:lnSpc>
            </a:pPr>
            <a:r>
              <a:rPr lang="en-US" altLang="en-US"/>
              <a:t>This slide is meant to illustrate God’s attributes in relation to time-bound eternity and timeless eternity.</a:t>
            </a:r>
          </a:p>
          <a:p>
            <a:pPr>
              <a:lnSpc>
                <a:spcPct val="90000"/>
              </a:lnSpc>
            </a:pPr>
            <a:endParaRPr lang="en-US" altLang="en-US"/>
          </a:p>
          <a:p>
            <a:pPr>
              <a:lnSpc>
                <a:spcPct val="90000"/>
              </a:lnSpc>
            </a:pPr>
            <a:r>
              <a:rPr lang="en-US" altLang="en-US" b="1"/>
              <a:t>Presentation notes:</a:t>
            </a:r>
          </a:p>
          <a:p>
            <a:pPr>
              <a:lnSpc>
                <a:spcPct val="90000"/>
              </a:lnSpc>
            </a:pPr>
            <a:r>
              <a:rPr lang="en-US" altLang="en-US"/>
              <a:t>It is important to note that the attributes above the arch represent God’s attributes which are necessary to the Creator. That is why they are sometimes called the Necessary Attributes. These attributes are necessary for God to be God. Without these attributes, God would not be the “Greatest conceivable being”, as Anselm described him. </a:t>
            </a:r>
          </a:p>
          <a:p>
            <a:pPr>
              <a:lnSpc>
                <a:spcPct val="90000"/>
              </a:lnSpc>
            </a:pPr>
            <a:endParaRPr lang="en-US" altLang="en-US"/>
          </a:p>
          <a:p>
            <a:pPr>
              <a:lnSpc>
                <a:spcPct val="90000"/>
              </a:lnSpc>
            </a:pPr>
            <a:r>
              <a:rPr lang="en-US" altLang="en-US"/>
              <a:t>The attributes below the arch are the attributes that God </a:t>
            </a:r>
            <a:r>
              <a:rPr lang="en-US" altLang="en-US" i="1"/>
              <a:t>exercises</a:t>
            </a:r>
            <a:r>
              <a:rPr lang="en-US" altLang="en-US"/>
              <a:t> in relation to the creation. This is not meant to convey that God is not omnipotent, righteous, gracious or any of the other communicable attributes in his being above the arch as well, he indeed is. But he does not in any sense </a:t>
            </a:r>
            <a:r>
              <a:rPr lang="en-US" altLang="en-US" i="1"/>
              <a:t>exercise</a:t>
            </a:r>
            <a:r>
              <a:rPr lang="en-US" altLang="en-US"/>
              <a:t> his simplicity, eternality, immutability, or immensity in relation to the creation, because by their nature they are not exercisable and, therefore, not communicable. Man will never, nor can ever, possess any of the incommunicable attributes, since they cannot be possessed in part but only in whole. You cannot be partly simple just as you cannot be partly immutable. Neither can you possess one of the incommunicable attributes at one time and not another.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CD783AEF-9963-424C-9A77-2F33406E6F4C}"/>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E2A3F8F3-F006-4992-8C1B-5B886D1FAAFC}"/>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16100A01-6C1A-4261-BCCC-6FB36986AEC4}"/>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71C23126-7B45-410C-8058-DC9CC5620007}"/>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A5D61DC9-567B-4C51-89FB-B0610434E2B1}"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42</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31746" name="Rectangle 2">
            <a:extLst>
              <a:ext uri="{FF2B5EF4-FFF2-40B4-BE49-F238E27FC236}">
                <a16:creationId xmlns:a16="http://schemas.microsoft.com/office/drawing/2014/main" id="{81924AF0-C344-4ED7-B455-C51A7B3FBC48}"/>
              </a:ext>
            </a:extLst>
          </p:cNvPr>
          <p:cNvSpPr>
            <a:spLocks noRot="1" noChangeArrowheads="1" noTextEdit="1"/>
          </p:cNvSpPr>
          <p:nvPr>
            <p:ph type="sldImg"/>
          </p:nvPr>
        </p:nvSpPr>
        <p:spPr>
          <a:ln/>
        </p:spPr>
      </p:sp>
      <p:sp>
        <p:nvSpPr>
          <p:cNvPr id="31747" name="Rectangle 3">
            <a:extLst>
              <a:ext uri="{FF2B5EF4-FFF2-40B4-BE49-F238E27FC236}">
                <a16:creationId xmlns:a16="http://schemas.microsoft.com/office/drawing/2014/main" id="{95A644B5-00DC-4C25-BD32-2C2666F5EBFB}"/>
              </a:ext>
            </a:extLst>
          </p:cNvPr>
          <p:cNvSpPr>
            <a:spLocks noGrp="1" noChangeArrowheads="1"/>
          </p:cNvSpPr>
          <p:nvPr>
            <p:ph type="body" idx="1"/>
          </p:nvPr>
        </p:nvSpPr>
        <p:spPr/>
        <p:txBody>
          <a:bodyPr/>
          <a:lstStyle/>
          <a:p>
            <a:pPr>
              <a:lnSpc>
                <a:spcPct val="90000"/>
              </a:lnSpc>
            </a:pPr>
            <a:r>
              <a:rPr lang="en-US" altLang="en-US" b="1"/>
              <a:t>Presentation notes:</a:t>
            </a:r>
          </a:p>
          <a:p>
            <a:pPr>
              <a:lnSpc>
                <a:spcPct val="90000"/>
              </a:lnSpc>
            </a:pPr>
            <a:r>
              <a:rPr lang="en-US" altLang="en-US" b="1"/>
              <a:t>Metaphysical: </a:t>
            </a:r>
            <a:r>
              <a:rPr lang="en-US" altLang="en-US"/>
              <a:t>Naturalism is a closed system. It is beneficial to imagine it as a sealed box. As Nash puts it, “Everything that happens inside the box (the natural order) is caused by or explicable in terms of other things that exist within the box” [Ronald H. Nash, </a:t>
            </a:r>
            <a:r>
              <a:rPr lang="en-US" altLang="en-US" i="1"/>
              <a:t>Life’s Ultimate Questions: an introduction to philosophy </a:t>
            </a:r>
            <a:r>
              <a:rPr lang="en-US" altLang="en-US"/>
              <a:t>(Grand Rapids, MI: Zondervan Publishing House, 1999), 38].</a:t>
            </a:r>
            <a:endParaRPr lang="en-US" altLang="en-US" b="1"/>
          </a:p>
          <a:p>
            <a:pPr>
              <a:lnSpc>
                <a:spcPct val="90000"/>
              </a:lnSpc>
            </a:pPr>
            <a:r>
              <a:rPr lang="en-US" altLang="en-US" b="1"/>
              <a:t>Theological</a:t>
            </a:r>
            <a:r>
              <a:rPr lang="en-US" altLang="en-US"/>
              <a:t>: Most naturalists are atheists. For this reason, atheism is often used as the title for this worldview but I have chosen naturalism, since there are naturalists who are theologically theists but practical atheists (e.g., deists). Deism could have well been placed as a category under naturalism, but, since deism is so historically important, I have given it its own category and have concentrated on atheistic naturalism here. The next slide shows this relationship and also that of naturalism and Nihilism.</a:t>
            </a:r>
          </a:p>
          <a:p>
            <a:pPr>
              <a:lnSpc>
                <a:spcPct val="90000"/>
              </a:lnSpc>
            </a:pPr>
            <a:r>
              <a:rPr lang="en-US" altLang="en-US" b="1"/>
              <a:t>Epistemological:</a:t>
            </a:r>
            <a:r>
              <a:rPr lang="en-US" altLang="en-US"/>
              <a:t> Scientism (the epistemology of most naturalists) holds that all truth can only come through the scientific method. This philosophy is self-defeating, since this statement itself cannot be tested by the scientific method.</a:t>
            </a:r>
          </a:p>
          <a:p>
            <a:pPr>
              <a:lnSpc>
                <a:spcPct val="90000"/>
              </a:lnSpc>
            </a:pPr>
            <a:r>
              <a:rPr lang="en-US" altLang="en-US" b="1"/>
              <a:t>Ethical:</a:t>
            </a:r>
            <a:r>
              <a:rPr lang="en-US" altLang="en-US"/>
              <a:t> There is no absolute moral law, since this demands a moral law-giver. </a:t>
            </a:r>
          </a:p>
          <a:p>
            <a:pPr>
              <a:lnSpc>
                <a:spcPct val="90000"/>
              </a:lnSpc>
            </a:pPr>
            <a:r>
              <a:rPr lang="en-US" altLang="en-US" b="1"/>
              <a:t>Anthropological:</a:t>
            </a:r>
            <a:r>
              <a:rPr lang="en-US" altLang="en-US"/>
              <a:t> In addition to this, it should be noted that man has no true freedom, since everything that occurs is an effect of a previous cause. Man, and his actions, are meaningless, since they all occur as a result of an infinite sequence of cause and effect.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0FFAD22D-F2F8-487E-B0E7-DDED4E413A8D}"/>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67CE0F2B-89B6-4824-9CA0-E9713F9787A9}"/>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B29DE7E2-C417-43B1-A891-A49D4FF93C16}"/>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30D0896A-0B4B-4690-BD7E-E5BB7D10D794}"/>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5CF41E80-B131-4231-B4BD-4CC4740F0B63}"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43</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46082" name="Rectangle 2">
            <a:extLst>
              <a:ext uri="{FF2B5EF4-FFF2-40B4-BE49-F238E27FC236}">
                <a16:creationId xmlns:a16="http://schemas.microsoft.com/office/drawing/2014/main" id="{7915AB19-2207-419A-B871-61A215CFC15C}"/>
              </a:ext>
            </a:extLst>
          </p:cNvPr>
          <p:cNvSpPr>
            <a:spLocks noRot="1" noChangeArrowheads="1" noTextEdit="1"/>
          </p:cNvSpPr>
          <p:nvPr>
            <p:ph type="sldImg"/>
          </p:nvPr>
        </p:nvSpPr>
        <p:spPr>
          <a:ln/>
        </p:spPr>
      </p:sp>
      <p:sp>
        <p:nvSpPr>
          <p:cNvPr id="46083" name="Rectangle 3">
            <a:extLst>
              <a:ext uri="{FF2B5EF4-FFF2-40B4-BE49-F238E27FC236}">
                <a16:creationId xmlns:a16="http://schemas.microsoft.com/office/drawing/2014/main" id="{E19556CE-3413-4D37-AF13-D9C26F508AF9}"/>
              </a:ext>
            </a:extLst>
          </p:cNvPr>
          <p:cNvSpPr>
            <a:spLocks noGrp="1" noChangeArrowheads="1"/>
          </p:cNvSpPr>
          <p:nvPr>
            <p:ph type="body" idx="1"/>
          </p:nvPr>
        </p:nvSpPr>
        <p:spPr/>
        <p:txBody>
          <a:bodyPr/>
          <a:lstStyle/>
          <a:p>
            <a:r>
              <a:rPr lang="en-US" altLang="en-US" sz="1100" b="1"/>
              <a:t>Explanation of slide:</a:t>
            </a:r>
          </a:p>
          <a:p>
            <a:r>
              <a:rPr lang="en-US" altLang="en-US" sz="1100"/>
              <a:t>This chart shows the relationship of deism, atheism, and nihilism. They all hold to the naturalistic worldview to a certain degree.</a:t>
            </a:r>
          </a:p>
          <a:p>
            <a:endParaRPr lang="en-US" altLang="en-US" sz="1100"/>
          </a:p>
          <a:p>
            <a:r>
              <a:rPr lang="en-US" altLang="en-US" sz="1100"/>
              <a:t>Nihilism: “In general, the complete rejection of (and in the extreme, the destruction of) beliefs and values associated with moral and traditional social structures. Philosophically, nihilism represents an attitude of total skepticism regarding objective truth claims. Nihilism views knowledge as dependent on sensory experience alone, so that moral and theological claims are meaningless.” [Stanly Grenz, et al. </a:t>
            </a:r>
            <a:r>
              <a:rPr lang="en-US" altLang="en-US" sz="1100" i="1"/>
              <a:t>Pocket Dictionary of Theological Terms</a:t>
            </a:r>
            <a:r>
              <a:rPr lang="en-US" altLang="en-US" sz="1100"/>
              <a:t> (Downers Grove, IL: IVP, 1999), 84].  </a:t>
            </a:r>
          </a:p>
          <a:p>
            <a:endParaRPr lang="en-US" altLang="en-US" sz="1100"/>
          </a:p>
          <a:p>
            <a:r>
              <a:rPr lang="en-US" altLang="en-US" sz="1100"/>
              <a:t>The point needs to be made here that Nihilism is the consistent outcome of atheistic evolution. If evolution is true and there is no God, then there is no purpose and life is utterly meaningless. This would produce despair in any who consistently hold to atheistic evolution. </a:t>
            </a:r>
          </a:p>
          <a:p>
            <a:endParaRPr lang="en-US" altLang="en-US" sz="1100"/>
          </a:p>
          <a:p>
            <a:r>
              <a:rPr lang="en-US" altLang="en-US" sz="1100"/>
              <a:t>Many today would see Nihilism as the predominate philosophy that our culture is heading towards. This can be seen in the hopelessness that most postmoderns have. Take, for example, the Columbine High School shootings. These youth evidenced their understanding of total and utter meaninglessness which life has to offer. If evolution is taught, Nihilism will sooner or later be the resulting philosophy. Therefore, when kids kill other kids, no one has any legitimate right to complain; this is what they have been taught.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4AD6B6B1-91F1-4FED-A5CF-5D274793B5DD}"/>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33E4B34D-9184-4631-8EA0-12B8DC95F2F7}"/>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57290540-3B75-40ED-B1F3-F3C7767ECD46}"/>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41C1AED9-6EFD-4D72-8EA6-258F055B4EAB}"/>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00EB8E5C-40F9-4C1A-BA2D-F469A8121152}"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44</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50178" name="Rectangle 2">
            <a:extLst>
              <a:ext uri="{FF2B5EF4-FFF2-40B4-BE49-F238E27FC236}">
                <a16:creationId xmlns:a16="http://schemas.microsoft.com/office/drawing/2014/main" id="{B0F4B5C5-C31B-45CC-81FE-534B40F0D955}"/>
              </a:ext>
            </a:extLst>
          </p:cNvPr>
          <p:cNvSpPr>
            <a:spLocks noRot="1" noChangeArrowheads="1" noTextEdit="1"/>
          </p:cNvSpPr>
          <p:nvPr>
            <p:ph type="sldImg"/>
          </p:nvPr>
        </p:nvSpPr>
        <p:spPr>
          <a:ln/>
        </p:spPr>
      </p:sp>
      <p:sp>
        <p:nvSpPr>
          <p:cNvPr id="50179" name="Rectangle 3">
            <a:extLst>
              <a:ext uri="{FF2B5EF4-FFF2-40B4-BE49-F238E27FC236}">
                <a16:creationId xmlns:a16="http://schemas.microsoft.com/office/drawing/2014/main" id="{DC41897F-B1AF-4193-A20A-BED8918860B4}"/>
              </a:ext>
            </a:extLst>
          </p:cNvPr>
          <p:cNvSpPr>
            <a:spLocks noGrp="1" noChangeArrowheads="1"/>
          </p:cNvSpPr>
          <p:nvPr>
            <p:ph type="body" idx="1"/>
          </p:nvPr>
        </p:nvSpPr>
        <p:spPr/>
        <p:txBody>
          <a:bodyPr/>
          <a:lstStyle/>
          <a:p>
            <a:r>
              <a:rPr lang="en-US" altLang="en-US" b="1"/>
              <a:t>Presentation notes:</a:t>
            </a:r>
          </a:p>
          <a:p>
            <a:r>
              <a:rPr lang="en-US" altLang="en-US"/>
              <a:t>Although there are many sub-categories in all of the beliefs, atheism and nihilism have been included because they have been significant to our presentation thus far and are extremely relevant to our culture.</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E6079685-A0F7-4503-ABE8-98840F3F942E}"/>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9E98896B-D1A6-4C94-BBBD-55F7703FF770}"/>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8B90596D-203A-4CEC-B221-DF718BC69F33}"/>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064CEF63-3897-4878-A024-F502F51D1116}"/>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EF190551-E327-4971-960F-64420A1B8281}"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45</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53250" name="Rectangle 2">
            <a:extLst>
              <a:ext uri="{FF2B5EF4-FFF2-40B4-BE49-F238E27FC236}">
                <a16:creationId xmlns:a16="http://schemas.microsoft.com/office/drawing/2014/main" id="{33B98AC9-FA01-4155-B92B-1C0B6AE5D62C}"/>
              </a:ext>
            </a:extLst>
          </p:cNvPr>
          <p:cNvSpPr>
            <a:spLocks noRot="1" noChangeArrowheads="1" noTextEdit="1"/>
          </p:cNvSpPr>
          <p:nvPr>
            <p:ph type="sldImg"/>
          </p:nvPr>
        </p:nvSpPr>
        <p:spPr>
          <a:ln/>
        </p:spPr>
      </p:sp>
      <p:sp>
        <p:nvSpPr>
          <p:cNvPr id="53251" name="Rectangle 3">
            <a:extLst>
              <a:ext uri="{FF2B5EF4-FFF2-40B4-BE49-F238E27FC236}">
                <a16:creationId xmlns:a16="http://schemas.microsoft.com/office/drawing/2014/main" id="{750D87F6-BAC7-46CF-945A-296AB4DABAC3}"/>
              </a:ext>
            </a:extLst>
          </p:cNvPr>
          <p:cNvSpPr>
            <a:spLocks noGrp="1" noChangeArrowheads="1"/>
          </p:cNvSpPr>
          <p:nvPr>
            <p:ph type="body" idx="1"/>
          </p:nvPr>
        </p:nvSpPr>
        <p:spPr/>
        <p:txBody>
          <a:bodyPr/>
          <a:lstStyle/>
          <a:p>
            <a:r>
              <a:rPr lang="en-US" altLang="en-US" b="1"/>
              <a:t>Explanation of slide:</a:t>
            </a:r>
          </a:p>
          <a:p>
            <a:r>
              <a:rPr lang="en-US" altLang="en-US"/>
              <a:t>This slide is a summary of all the worldviews and their beliefs. It does not contain anything new.</a:t>
            </a:r>
          </a:p>
          <a:p>
            <a:endParaRPr lang="en-US" altLang="en-US"/>
          </a:p>
          <a:p>
            <a:r>
              <a:rPr lang="en-US" altLang="en-US"/>
              <a:t>Obviously this chart cannot be seen by the audience because of its small size. Direct the students to view it in their notes.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6395CD46-971B-46F5-974D-86A1FAFC0906}"/>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94A0FB18-670E-4C56-A57D-0AE0414E9910}"/>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95CD1B06-9B26-408E-AF38-E1EE69A918E7}"/>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B801F26A-2C8F-46BF-BBCD-A4B079B7C370}"/>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DE6FCFCF-5D14-40C0-B69C-B290168CFC8B}"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46</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322562" name="Rectangle 2">
            <a:extLst>
              <a:ext uri="{FF2B5EF4-FFF2-40B4-BE49-F238E27FC236}">
                <a16:creationId xmlns:a16="http://schemas.microsoft.com/office/drawing/2014/main" id="{718E0A82-94F9-42E5-AB03-6A498A90FD86}"/>
              </a:ext>
            </a:extLst>
          </p:cNvPr>
          <p:cNvSpPr>
            <a:spLocks noRot="1" noChangeArrowheads="1" noTextEdit="1"/>
          </p:cNvSpPr>
          <p:nvPr>
            <p:ph type="sldImg"/>
          </p:nvPr>
        </p:nvSpPr>
        <p:spPr>
          <a:ln/>
        </p:spPr>
      </p:sp>
      <p:sp>
        <p:nvSpPr>
          <p:cNvPr id="322563" name="Rectangle 3">
            <a:extLst>
              <a:ext uri="{FF2B5EF4-FFF2-40B4-BE49-F238E27FC236}">
                <a16:creationId xmlns:a16="http://schemas.microsoft.com/office/drawing/2014/main" id="{60306D5E-1B46-47E8-A91E-F36790D868B3}"/>
              </a:ext>
            </a:extLst>
          </p:cNvPr>
          <p:cNvSpPr>
            <a:spLocks noGrp="1" noChangeArrowheads="1"/>
          </p:cNvSpPr>
          <p:nvPr>
            <p:ph type="body" idx="1"/>
          </p:nvPr>
        </p:nvSpPr>
        <p:spPr/>
        <p:txBody>
          <a:bodyPr/>
          <a:lstStyle/>
          <a:p>
            <a:r>
              <a:rPr lang="en-US" altLang="en-US" b="1"/>
              <a:t>Explanation of slide:</a:t>
            </a:r>
          </a:p>
          <a:p>
            <a:r>
              <a:rPr lang="en-US" altLang="en-US"/>
              <a:t>This chart shows the distribution of the various religions. While it is not a worldview slide, each religion does adhere to a particular worldview.</a:t>
            </a:r>
          </a:p>
          <a:p>
            <a:endParaRPr lang="en-US" altLang="en-US"/>
          </a:p>
          <a:p>
            <a:r>
              <a:rPr lang="en-US" altLang="en-US"/>
              <a:t>Theism is by far the most common worldview. Christianity and Islam make up 55% of the world population.</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28F92F07-5CF9-4FB5-A16D-681D40C29395}"/>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D0E1D9C4-3E44-4CA9-B31C-8BD5EDF7EC00}"/>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ABAD7AC9-B6E7-4A95-ADFE-F7C4E9B40FA3}"/>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049EC333-7CA1-4CD7-AD66-B52E35601D61}"/>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AC72901D-11AB-40C2-B805-A3498F6796DB}"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47</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56322" name="Rectangle 2">
            <a:extLst>
              <a:ext uri="{FF2B5EF4-FFF2-40B4-BE49-F238E27FC236}">
                <a16:creationId xmlns:a16="http://schemas.microsoft.com/office/drawing/2014/main" id="{B4B3B0F8-3569-4397-8610-5C8E99D58014}"/>
              </a:ext>
            </a:extLst>
          </p:cNvPr>
          <p:cNvSpPr>
            <a:spLocks noRot="1" noChangeArrowheads="1" noTextEdit="1"/>
          </p:cNvSpPr>
          <p:nvPr>
            <p:ph type="sldImg"/>
          </p:nvPr>
        </p:nvSpPr>
        <p:spPr>
          <a:ln/>
        </p:spPr>
      </p:sp>
      <p:sp>
        <p:nvSpPr>
          <p:cNvPr id="56323" name="Rectangle 3">
            <a:extLst>
              <a:ext uri="{FF2B5EF4-FFF2-40B4-BE49-F238E27FC236}">
                <a16:creationId xmlns:a16="http://schemas.microsoft.com/office/drawing/2014/main" id="{25F9964F-4595-4177-8A2C-514BCCD01C81}"/>
              </a:ext>
            </a:extLst>
          </p:cNvPr>
          <p:cNvSpPr>
            <a:spLocks noGrp="1" noChangeArrowheads="1"/>
          </p:cNvSpPr>
          <p:nvPr>
            <p:ph type="body" idx="1"/>
          </p:nvPr>
        </p:nvSpPr>
        <p:spPr/>
        <p:txBody>
          <a:bodyPr/>
          <a:lstStyle/>
          <a:p>
            <a:pPr marL="228600" indent="-228600">
              <a:lnSpc>
                <a:spcPct val="90000"/>
              </a:lnSpc>
            </a:pPr>
            <a:r>
              <a:rPr lang="en-US" altLang="en-US" b="1"/>
              <a:t>References:</a:t>
            </a:r>
          </a:p>
          <a:p>
            <a:pPr marL="228600" indent="-228600">
              <a:lnSpc>
                <a:spcPct val="90000"/>
              </a:lnSpc>
            </a:pPr>
            <a:r>
              <a:rPr lang="en-US" altLang="en-US"/>
              <a:t>These are taken from Ronald H. Nash, </a:t>
            </a:r>
            <a:r>
              <a:rPr lang="en-US" altLang="en-US" i="1"/>
              <a:t>Life’s Ultimate Questions: an introduction to philosophy </a:t>
            </a:r>
            <a:r>
              <a:rPr lang="en-US" altLang="en-US"/>
              <a:t>(Grand Rapids, MI: Zondervan Publishing House, 1999), 25-28.</a:t>
            </a:r>
          </a:p>
          <a:p>
            <a:pPr marL="228600" indent="-228600">
              <a:lnSpc>
                <a:spcPct val="90000"/>
              </a:lnSpc>
            </a:pPr>
            <a:endParaRPr lang="en-US" altLang="en-US"/>
          </a:p>
          <a:p>
            <a:pPr marL="228600" indent="-228600">
              <a:lnSpc>
                <a:spcPct val="90000"/>
              </a:lnSpc>
            </a:pPr>
            <a:r>
              <a:rPr lang="en-US" altLang="en-US" b="1"/>
              <a:t>Presentation notes:</a:t>
            </a:r>
          </a:p>
          <a:p>
            <a:pPr marL="228600" indent="-228600">
              <a:lnSpc>
                <a:spcPct val="90000"/>
              </a:lnSpc>
            </a:pPr>
            <a:r>
              <a:rPr lang="en-US" altLang="en-US"/>
              <a:t>	I do not cover these tests in my class sessions because they take too much time and are not necessary for a firm grasp of the topic of Trinitarianism. You may or may not want to cover these four tests.</a:t>
            </a:r>
          </a:p>
          <a:p>
            <a:pPr marL="228600" indent="-228600">
              <a:lnSpc>
                <a:spcPct val="90000"/>
              </a:lnSpc>
            </a:pPr>
            <a:endParaRPr lang="en-US" altLang="en-US"/>
          </a:p>
          <a:p>
            <a:pPr marL="228600" indent="-228600">
              <a:lnSpc>
                <a:spcPct val="90000"/>
              </a:lnSpc>
            </a:pPr>
            <a:r>
              <a:rPr lang="en-US" altLang="en-US"/>
              <a:t>	Individually, these tests are called a negative test because while they have the power to prove a worldview wrong, they cannot prove it right. For example, something may be logically coherent and yet wrong (e.g., deism and henotheism).</a:t>
            </a:r>
          </a:p>
          <a:p>
            <a:pPr marL="228600" indent="-228600">
              <a:lnSpc>
                <a:spcPct val="90000"/>
              </a:lnSpc>
            </a:pPr>
            <a:endParaRPr lang="en-US" altLang="en-US"/>
          </a:p>
          <a:p>
            <a:pPr marL="228600" indent="-228600">
              <a:lnSpc>
                <a:spcPct val="90000"/>
              </a:lnSpc>
            </a:pPr>
            <a:r>
              <a:rPr lang="en-US" altLang="en-US"/>
              <a:t>These could also be labeled as questions:</a:t>
            </a:r>
          </a:p>
          <a:p>
            <a:pPr marL="228600" indent="-228600">
              <a:lnSpc>
                <a:spcPct val="90000"/>
              </a:lnSpc>
              <a:buFontTx/>
              <a:buAutoNum type="arabicPeriod"/>
            </a:pPr>
            <a:r>
              <a:rPr lang="en-US" altLang="en-US"/>
              <a:t>Does it make rational sense?</a:t>
            </a:r>
          </a:p>
          <a:p>
            <a:pPr marL="228600" indent="-228600">
              <a:lnSpc>
                <a:spcPct val="90000"/>
              </a:lnSpc>
              <a:buFontTx/>
              <a:buAutoNum type="arabicPeriod"/>
            </a:pPr>
            <a:r>
              <a:rPr lang="en-US" altLang="en-US"/>
              <a:t>Do you have any evidence?</a:t>
            </a:r>
          </a:p>
          <a:p>
            <a:pPr marL="228600" indent="-228600">
              <a:lnSpc>
                <a:spcPct val="90000"/>
              </a:lnSpc>
              <a:buFontTx/>
              <a:buAutoNum type="arabicPeriod"/>
            </a:pPr>
            <a:r>
              <a:rPr lang="en-US" altLang="en-US"/>
              <a:t>What do your feelings say?</a:t>
            </a:r>
          </a:p>
          <a:p>
            <a:pPr marL="228600" indent="-228600">
              <a:lnSpc>
                <a:spcPct val="90000"/>
              </a:lnSpc>
              <a:buFontTx/>
              <a:buAutoNum type="arabicPeriod"/>
            </a:pPr>
            <a:r>
              <a:rPr lang="en-US" altLang="en-US"/>
              <a:t>Does it actually work?</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4344AD91-6452-4A85-96D0-73468844F9D7}"/>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A50C93BC-5B6D-4ACC-8AF4-7185A1AB524B}"/>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06C9D2D1-0B4D-4984-B6A7-98161DB52937}"/>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AFE442C2-9C75-48E0-9797-A5D2B802E8A0}"/>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BD21FDA9-AFB5-4DAA-8693-0E49DF0C996A}"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48</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58370" name="Rectangle 2">
            <a:extLst>
              <a:ext uri="{FF2B5EF4-FFF2-40B4-BE49-F238E27FC236}">
                <a16:creationId xmlns:a16="http://schemas.microsoft.com/office/drawing/2014/main" id="{7C4825D8-3A37-48C1-9FE8-8BEBAD735F4A}"/>
              </a:ext>
            </a:extLst>
          </p:cNvPr>
          <p:cNvSpPr>
            <a:spLocks noRot="1" noChangeArrowheads="1" noTextEdit="1"/>
          </p:cNvSpPr>
          <p:nvPr>
            <p:ph type="sldImg"/>
          </p:nvPr>
        </p:nvSpPr>
        <p:spPr>
          <a:ln/>
        </p:spPr>
      </p:sp>
      <p:sp>
        <p:nvSpPr>
          <p:cNvPr id="58371" name="Rectangle 3">
            <a:extLst>
              <a:ext uri="{FF2B5EF4-FFF2-40B4-BE49-F238E27FC236}">
                <a16:creationId xmlns:a16="http://schemas.microsoft.com/office/drawing/2014/main" id="{60C3AF45-284E-4D0C-B65E-2708A3988BF5}"/>
              </a:ext>
            </a:extLst>
          </p:cNvPr>
          <p:cNvSpPr>
            <a:spLocks noGrp="1" noChangeArrowheads="1"/>
          </p:cNvSpPr>
          <p:nvPr>
            <p:ph type="body" idx="1"/>
          </p:nvPr>
        </p:nvSpPr>
        <p:spPr/>
        <p:txBody>
          <a:bodyPr/>
          <a:lstStyle/>
          <a:p>
            <a:pPr>
              <a:lnSpc>
                <a:spcPct val="80000"/>
              </a:lnSpc>
            </a:pPr>
            <a:r>
              <a:rPr lang="en-US" altLang="en-US" sz="1100" b="1"/>
              <a:t>Activity: group discussion</a:t>
            </a:r>
          </a:p>
          <a:p>
            <a:pPr>
              <a:lnSpc>
                <a:spcPct val="80000"/>
              </a:lnSpc>
            </a:pPr>
            <a:r>
              <a:rPr lang="en-US" altLang="en-US" sz="1100"/>
              <a:t>Have the class discuss this question in relation to the seven worldviews. </a:t>
            </a:r>
          </a:p>
          <a:p>
            <a:pPr>
              <a:lnSpc>
                <a:spcPct val="80000"/>
              </a:lnSpc>
            </a:pPr>
            <a:endParaRPr lang="en-US" altLang="en-US" sz="1100"/>
          </a:p>
          <a:p>
            <a:pPr>
              <a:lnSpc>
                <a:spcPct val="80000"/>
              </a:lnSpc>
            </a:pPr>
            <a:r>
              <a:rPr lang="en-US" altLang="en-US" sz="1100" b="1"/>
              <a:t>Presentation notes:</a:t>
            </a:r>
            <a:endParaRPr lang="en-US" altLang="en-US" sz="1100"/>
          </a:p>
          <a:p>
            <a:pPr>
              <a:lnSpc>
                <a:spcPct val="80000"/>
              </a:lnSpc>
            </a:pPr>
            <a:r>
              <a:rPr lang="en-US" altLang="en-US" sz="1100"/>
              <a:t>This is a rational test. The main point here is the test of contradiction. Does the worldview violate any previously accepted axiom, such as the law of non-contradiction?</a:t>
            </a:r>
          </a:p>
          <a:p>
            <a:pPr>
              <a:lnSpc>
                <a:spcPct val="80000"/>
              </a:lnSpc>
            </a:pPr>
            <a:endParaRPr lang="en-US" altLang="en-US" sz="1100"/>
          </a:p>
          <a:p>
            <a:pPr>
              <a:lnSpc>
                <a:spcPct val="80000"/>
              </a:lnSpc>
            </a:pPr>
            <a:r>
              <a:rPr lang="en-US" altLang="en-US" sz="1100"/>
              <a:t>Here are my answers:</a:t>
            </a:r>
          </a:p>
          <a:p>
            <a:r>
              <a:rPr lang="en-US" altLang="en-US" sz="1100" b="1"/>
              <a:t>Theism:</a:t>
            </a:r>
            <a:r>
              <a:rPr lang="en-US" altLang="en-US" sz="1100"/>
              <a:t> Yes, it is rational and does not fail in any area of logical consistency. To say that an eternal God is the creator of all things created, but yet He, Himself, is uncreated does not violate the law of causality (i.e., all effects have a cause) since God is not an effect.</a:t>
            </a:r>
            <a:endParaRPr lang="en-US" altLang="en-US" sz="1100" b="1"/>
          </a:p>
          <a:p>
            <a:r>
              <a:rPr lang="en-US" altLang="en-US" sz="1100" b="1"/>
              <a:t>Deism:</a:t>
            </a:r>
            <a:r>
              <a:rPr lang="en-US" altLang="en-US" sz="1100"/>
              <a:t> Yes. There is no logical contradiction in saying that God is not involved in the universe anymore. He very well could have created the universe and then walked away.</a:t>
            </a:r>
            <a:endParaRPr lang="en-US" altLang="en-US" sz="1100" b="1"/>
          </a:p>
          <a:p>
            <a:r>
              <a:rPr lang="en-US" altLang="en-US" sz="1100" b="1"/>
              <a:t>Pantheism:</a:t>
            </a:r>
            <a:r>
              <a:rPr lang="en-US" altLang="en-US" sz="1100"/>
              <a:t> No. Since God and the universe are one, and the universe cannot be eternal, God cannot be eternal and, therefore, would not be God.</a:t>
            </a:r>
            <a:endParaRPr lang="en-US" altLang="en-US" sz="1100" b="1"/>
          </a:p>
          <a:p>
            <a:r>
              <a:rPr lang="en-US" altLang="en-US" sz="1100" b="1"/>
              <a:t>Panentheism:</a:t>
            </a:r>
            <a:r>
              <a:rPr lang="en-US" altLang="en-US" sz="1100"/>
              <a:t> No. God cannot be both infinite and finite or necessary and contingent at the same time and in the same relationship. Also, since God cannot exist without the universe and the universe cannot be eternal (since it is a logical absurdity to have an uncreated universe according to the Kalam argument covered later in this course), God could not be eternal. If God is not eternal, something must have created God who then would, in turn, have to be God.</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D4A6AD84-9B1D-4D00-9282-5336D12404B8}"/>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033231C6-4190-40D1-ADE3-B2424A05BA53}"/>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F420ECC6-78FD-4B7E-9A8E-556D7E930C1C}"/>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6700EC9B-5421-403C-AF3C-4729030A244A}"/>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69FD09DF-380A-4C0B-9A5F-8CF5FFD2DD9D}"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49</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1294338" name="Rectangle 2">
            <a:extLst>
              <a:ext uri="{FF2B5EF4-FFF2-40B4-BE49-F238E27FC236}">
                <a16:creationId xmlns:a16="http://schemas.microsoft.com/office/drawing/2014/main" id="{01CFB73D-6E61-41EB-B80E-AB97DE5485C9}"/>
              </a:ext>
            </a:extLst>
          </p:cNvPr>
          <p:cNvSpPr>
            <a:spLocks noRot="1" noChangeArrowheads="1" noTextEdit="1"/>
          </p:cNvSpPr>
          <p:nvPr>
            <p:ph type="sldImg"/>
          </p:nvPr>
        </p:nvSpPr>
        <p:spPr>
          <a:ln/>
        </p:spPr>
      </p:sp>
      <p:sp>
        <p:nvSpPr>
          <p:cNvPr id="1294339" name="Rectangle 3">
            <a:extLst>
              <a:ext uri="{FF2B5EF4-FFF2-40B4-BE49-F238E27FC236}">
                <a16:creationId xmlns:a16="http://schemas.microsoft.com/office/drawing/2014/main" id="{CFE64649-DA18-4DDD-A883-DBF175310925}"/>
              </a:ext>
            </a:extLst>
          </p:cNvPr>
          <p:cNvSpPr>
            <a:spLocks noGrp="1" noChangeArrowheads="1"/>
          </p:cNvSpPr>
          <p:nvPr>
            <p:ph type="body" idx="1"/>
          </p:nvPr>
        </p:nvSpPr>
        <p:spPr/>
        <p:txBody>
          <a:bodyPr/>
          <a:lstStyle/>
          <a:p>
            <a:pPr>
              <a:lnSpc>
                <a:spcPct val="80000"/>
              </a:lnSpc>
            </a:pPr>
            <a:r>
              <a:rPr lang="en-US" altLang="en-US" sz="1100" b="1"/>
              <a:t>Presentation notes continued:</a:t>
            </a:r>
            <a:endParaRPr lang="en-US" altLang="en-US" sz="1100"/>
          </a:p>
          <a:p>
            <a:r>
              <a:rPr lang="en-US" altLang="en-US" sz="1100" b="1"/>
              <a:t>Polytheism:</a:t>
            </a:r>
            <a:r>
              <a:rPr lang="en-US" altLang="en-US" sz="1100"/>
              <a:t> Yes and No. Yes, if your view of polytheism is that there are many </a:t>
            </a:r>
            <a:r>
              <a:rPr lang="en-US" altLang="en-US" sz="1100" i="1"/>
              <a:t>celestial spirits</a:t>
            </a:r>
            <a:r>
              <a:rPr lang="en-US" altLang="en-US" sz="1100"/>
              <a:t> that people worship. People do worship demons and angels and other actual personages.  No, if you believe that there are many </a:t>
            </a:r>
            <a:r>
              <a:rPr lang="en-US" altLang="en-US" sz="1100" i="1"/>
              <a:t>actual gods</a:t>
            </a:r>
            <a:r>
              <a:rPr lang="en-US" altLang="en-US" sz="1100"/>
              <a:t>. Since the very definition of God is that He is the greatest necessary being, and this view would state that there are many gods (i.e., necessary beings). It, therefore, is rationally absurd. There can only be one necessary being since He exists of Himself and by definition is the first cause. </a:t>
            </a:r>
            <a:endParaRPr lang="en-US" altLang="en-US" sz="1100" b="1"/>
          </a:p>
          <a:p>
            <a:r>
              <a:rPr lang="en-US" altLang="en-US" sz="1100" b="1"/>
              <a:t>Pluralism:</a:t>
            </a:r>
            <a:r>
              <a:rPr lang="en-US" altLang="en-US" sz="1100"/>
              <a:t> No. Something cannot be true (e.g., there is only one God) and false (e.g., there is not only one God) at the same time and in the same relationship.</a:t>
            </a:r>
            <a:r>
              <a:rPr lang="en-US" altLang="en-US" sz="1100">
                <a:hlinkClick r:id="" action="ppaction://noaction"/>
              </a:rPr>
              <a:t>[1]</a:t>
            </a:r>
            <a:r>
              <a:rPr lang="en-US" altLang="en-US" sz="1100"/>
              <a:t> Pluralism is also self-defeating in that it purports that all religions are true. Take for example the statement “Christianity is true.” According to pluralism this is a correct statement. Take also this statement, “Pluralism is false.” This is also true according to pluralism. Therefore pluralism is self-defeating. It is logically absurd to be a pluralist.</a:t>
            </a:r>
            <a:endParaRPr lang="en-US" altLang="en-US" sz="1100" b="1"/>
          </a:p>
          <a:p>
            <a:r>
              <a:rPr lang="en-US" altLang="en-US" sz="1100" b="1"/>
              <a:t>Naturalism:</a:t>
            </a:r>
            <a:r>
              <a:rPr lang="en-US" altLang="en-US" sz="1100"/>
              <a:t> Naturalism only has two options and both are not reasonable: 1) the universe has no beginning and 2) the universe is self-created. The first one is absurd because it is a logical contradiction to have an endless series of effects without a cause. The second one is absurd because is not possible for something to create itself because it would have to predate itself in order for it to create itself. </a:t>
            </a:r>
          </a:p>
          <a:p>
            <a:br>
              <a:rPr lang="en-US" altLang="en-US" sz="1100"/>
            </a:br>
            <a:r>
              <a:rPr lang="en-US" altLang="en-US" sz="900">
                <a:hlinkClick r:id="" action="ppaction://noaction"/>
              </a:rPr>
              <a:t>[1]</a:t>
            </a:r>
            <a:r>
              <a:rPr lang="en-US" altLang="en-US" sz="900"/>
              <a:t> This assumes that the Pluralism that we  are speaking of is relativistic in its epistemology. </a:t>
            </a:r>
          </a:p>
          <a:p>
            <a:pPr>
              <a:lnSpc>
                <a:spcPct val="80000"/>
              </a:lnSpc>
            </a:pPr>
            <a:r>
              <a:rPr lang="en-US" altLang="en-US" sz="900" b="1" u="sng"/>
              <a:t>Necessary Being</a:t>
            </a:r>
            <a:r>
              <a:rPr lang="en-US" altLang="en-US" sz="900"/>
              <a:t>: Beings which exist of their own nature and have no external cause. This is opposed to a contingent being whose existence is dependent upon causal factors outside themselves. </a:t>
            </a:r>
          </a:p>
          <a:p>
            <a:pPr>
              <a:lnSpc>
                <a:spcPct val="80000"/>
              </a:lnSpc>
            </a:pPr>
            <a:r>
              <a:rPr lang="en-US" altLang="en-US" sz="900" b="1" u="sng"/>
              <a:t>First Cause: </a:t>
            </a:r>
            <a:r>
              <a:rPr lang="en-US" altLang="en-US" sz="900"/>
              <a:t>The philosophical understanding that there must have be an uncaused cause to account for all effects (contingencies). This uncaused cause is, by definition, God.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DD93CE77-AB54-4828-BA42-07D2F1A87BE2}"/>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FF3185E2-3AA5-4726-823D-556AEA8B9CBA}"/>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7B10EBF3-1B8D-4044-B1B2-A544ECF70136}"/>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083AEEC5-8795-4129-96AC-3DE04341C3E9}"/>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C5C31DC3-642D-4842-9184-C1BB15758F97}"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5</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314370" name="Rectangle 2">
            <a:extLst>
              <a:ext uri="{FF2B5EF4-FFF2-40B4-BE49-F238E27FC236}">
                <a16:creationId xmlns:a16="http://schemas.microsoft.com/office/drawing/2014/main" id="{88961E27-3ED7-4436-8008-6C0420065346}"/>
              </a:ext>
            </a:extLst>
          </p:cNvPr>
          <p:cNvSpPr>
            <a:spLocks noRot="1" noChangeArrowheads="1" noTextEdit="1"/>
          </p:cNvSpPr>
          <p:nvPr>
            <p:ph type="sldImg"/>
          </p:nvPr>
        </p:nvSpPr>
        <p:spPr>
          <a:ln/>
        </p:spPr>
      </p:sp>
      <p:sp>
        <p:nvSpPr>
          <p:cNvPr id="314371" name="Rectangle 3">
            <a:extLst>
              <a:ext uri="{FF2B5EF4-FFF2-40B4-BE49-F238E27FC236}">
                <a16:creationId xmlns:a16="http://schemas.microsoft.com/office/drawing/2014/main" id="{DC0ADB5B-78CD-49BD-BAC1-DCA9C1B62AB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4B388CFC-8292-405A-A731-5D796154C6EA}"/>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C864EE4D-767E-48EC-8968-79D429868EF5}"/>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625FC2C4-B0B5-4D8C-9BC3-ED8CE597C686}"/>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25FA7AF0-3A4A-4A22-84B5-EA4F2C0036E4}"/>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C0711D63-C52D-466A-9D64-770BA472CC68}"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50</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60418" name="Rectangle 2">
            <a:extLst>
              <a:ext uri="{FF2B5EF4-FFF2-40B4-BE49-F238E27FC236}">
                <a16:creationId xmlns:a16="http://schemas.microsoft.com/office/drawing/2014/main" id="{EBA281E6-64D1-41F3-BDCC-6C22A1096812}"/>
              </a:ext>
            </a:extLst>
          </p:cNvPr>
          <p:cNvSpPr>
            <a:spLocks noRot="1" noChangeArrowheads="1" noTextEdit="1"/>
          </p:cNvSpPr>
          <p:nvPr>
            <p:ph type="sldImg"/>
          </p:nvPr>
        </p:nvSpPr>
        <p:spPr>
          <a:ln/>
        </p:spPr>
      </p:sp>
      <p:sp>
        <p:nvSpPr>
          <p:cNvPr id="60419" name="Rectangle 3">
            <a:extLst>
              <a:ext uri="{FF2B5EF4-FFF2-40B4-BE49-F238E27FC236}">
                <a16:creationId xmlns:a16="http://schemas.microsoft.com/office/drawing/2014/main" id="{0A0D0C50-6CD8-4727-AF45-30D15A14A811}"/>
              </a:ext>
            </a:extLst>
          </p:cNvPr>
          <p:cNvSpPr>
            <a:spLocks noGrp="1" noChangeArrowheads="1"/>
          </p:cNvSpPr>
          <p:nvPr>
            <p:ph type="body" idx="1"/>
          </p:nvPr>
        </p:nvSpPr>
        <p:spPr/>
        <p:txBody>
          <a:bodyPr/>
          <a:lstStyle/>
          <a:p>
            <a:pPr>
              <a:lnSpc>
                <a:spcPct val="80000"/>
              </a:lnSpc>
            </a:pPr>
            <a:r>
              <a:rPr lang="en-US" altLang="en-US" sz="1100" b="1"/>
              <a:t>Activity: group discussion</a:t>
            </a:r>
          </a:p>
          <a:p>
            <a:pPr>
              <a:lnSpc>
                <a:spcPct val="80000"/>
              </a:lnSpc>
            </a:pPr>
            <a:r>
              <a:rPr lang="en-US" altLang="en-US" sz="1100"/>
              <a:t>Have the class discuss this question with regard to the seven worldviews. </a:t>
            </a:r>
          </a:p>
          <a:p>
            <a:pPr>
              <a:lnSpc>
                <a:spcPct val="80000"/>
              </a:lnSpc>
            </a:pPr>
            <a:endParaRPr lang="en-US" altLang="en-US" sz="1100" b="1"/>
          </a:p>
          <a:p>
            <a:pPr>
              <a:lnSpc>
                <a:spcPct val="80000"/>
              </a:lnSpc>
            </a:pPr>
            <a:r>
              <a:rPr lang="en-US" altLang="en-US" sz="1100" b="1"/>
              <a:t>Presentation notes:</a:t>
            </a:r>
            <a:endParaRPr lang="en-US" altLang="en-US" sz="1100"/>
          </a:p>
          <a:p>
            <a:pPr>
              <a:lnSpc>
                <a:spcPct val="80000"/>
              </a:lnSpc>
            </a:pPr>
            <a:r>
              <a:rPr lang="en-US" altLang="en-US" sz="1100"/>
              <a:t>This is an </a:t>
            </a:r>
            <a:r>
              <a:rPr lang="en-US" altLang="en-US" sz="1100" b="1" u="sng"/>
              <a:t>empirical</a:t>
            </a:r>
            <a:r>
              <a:rPr lang="en-US" altLang="en-US" sz="1100"/>
              <a:t> and historical test. The worldview must be consistent with what we observe or have observed in actuality. For example, if I were to state that the sun rotates around the earth, this would be inconsistent with what we know from observation. This is often the main criticism that is brought against the Christian worldview, since many people believe that the Bible is inconsistent with science.</a:t>
            </a:r>
          </a:p>
          <a:p>
            <a:pPr>
              <a:lnSpc>
                <a:spcPct val="80000"/>
              </a:lnSpc>
            </a:pPr>
            <a:endParaRPr lang="en-US" altLang="en-US" sz="1100"/>
          </a:p>
          <a:p>
            <a:pPr>
              <a:lnSpc>
                <a:spcPct val="80000"/>
              </a:lnSpc>
            </a:pPr>
            <a:r>
              <a:rPr lang="en-US" altLang="en-US" sz="1100"/>
              <a:t>Here are my answers:</a:t>
            </a:r>
          </a:p>
          <a:p>
            <a:r>
              <a:rPr lang="en-US" altLang="en-US" sz="1100" b="1"/>
              <a:t>Theism:</a:t>
            </a:r>
            <a:r>
              <a:rPr lang="en-US" altLang="en-US" sz="1100"/>
              <a:t> Yes. History clearly attests to the interventions of a personal and immanent God (e.g., the resurrection of Christ). General revelation (covered in Introduction to Theology) also speaks of God’s continued intervention (Rom. 1:20; Ps. 19:1–4).</a:t>
            </a:r>
            <a:endParaRPr lang="en-US" altLang="en-US" sz="1100" b="1"/>
          </a:p>
          <a:p>
            <a:r>
              <a:rPr lang="en-US" altLang="en-US" sz="1100" b="1"/>
              <a:t>Deism:</a:t>
            </a:r>
            <a:r>
              <a:rPr lang="en-US" altLang="en-US" sz="1100"/>
              <a:t> No. History clearly attests to the interventions of a personal and immanent God (e.g., the resurrection of Christ). Ongoing creation and human experience also attests to God’s continued intervention.</a:t>
            </a:r>
          </a:p>
          <a:p>
            <a:r>
              <a:rPr lang="en-US" altLang="en-US" sz="1100" b="1"/>
              <a:t>Pantheism:</a:t>
            </a:r>
            <a:r>
              <a:rPr lang="en-US" altLang="en-US" sz="1100"/>
              <a:t> No. There is nothing in human history or experience that would suggest that God and the universe are one and the same. Also, since we are a part of God, it seems illogical that people would continue to be born. Reincarnation does not answer this since the population of all living creatures continually grows.</a:t>
            </a:r>
            <a:endParaRPr lang="en-US" altLang="en-US" sz="1100" b="1"/>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068F7D0D-86CC-4352-95B5-526818C6211C}"/>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FE809E74-C6A0-4D7D-8DC3-4F24FCC7E0F1}"/>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4EE4F929-84E3-41AF-88E3-754D8B142157}"/>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CC6834D7-2004-442E-96E5-8C7B5103E2A6}"/>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CC56760E-5AE1-4D42-B44C-07B2D57D0EDD}"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51</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1296386" name="Rectangle 2">
            <a:extLst>
              <a:ext uri="{FF2B5EF4-FFF2-40B4-BE49-F238E27FC236}">
                <a16:creationId xmlns:a16="http://schemas.microsoft.com/office/drawing/2014/main" id="{D156055C-2AC0-4692-875F-67E09AF4CC15}"/>
              </a:ext>
            </a:extLst>
          </p:cNvPr>
          <p:cNvSpPr>
            <a:spLocks noRot="1" noChangeArrowheads="1" noTextEdit="1"/>
          </p:cNvSpPr>
          <p:nvPr>
            <p:ph type="sldImg"/>
          </p:nvPr>
        </p:nvSpPr>
        <p:spPr>
          <a:ln/>
        </p:spPr>
      </p:sp>
      <p:sp>
        <p:nvSpPr>
          <p:cNvPr id="1296387" name="Rectangle 3">
            <a:extLst>
              <a:ext uri="{FF2B5EF4-FFF2-40B4-BE49-F238E27FC236}">
                <a16:creationId xmlns:a16="http://schemas.microsoft.com/office/drawing/2014/main" id="{72B6C4C6-1200-440A-9C3F-0186822233EC}"/>
              </a:ext>
            </a:extLst>
          </p:cNvPr>
          <p:cNvSpPr>
            <a:spLocks noGrp="1" noChangeArrowheads="1"/>
          </p:cNvSpPr>
          <p:nvPr>
            <p:ph type="body" idx="1"/>
          </p:nvPr>
        </p:nvSpPr>
        <p:spPr/>
        <p:txBody>
          <a:bodyPr/>
          <a:lstStyle/>
          <a:p>
            <a:pPr>
              <a:lnSpc>
                <a:spcPct val="80000"/>
              </a:lnSpc>
            </a:pPr>
            <a:r>
              <a:rPr lang="en-US" altLang="en-US" sz="1100" b="1"/>
              <a:t>Presentation notes continued:</a:t>
            </a:r>
            <a:endParaRPr lang="en-US" altLang="en-US" sz="1100"/>
          </a:p>
          <a:p>
            <a:pPr>
              <a:lnSpc>
                <a:spcPct val="80000"/>
              </a:lnSpc>
            </a:pPr>
            <a:r>
              <a:rPr lang="en-US" altLang="en-US" sz="1100" b="1"/>
              <a:t>Panentheism:</a:t>
            </a:r>
            <a:r>
              <a:rPr lang="en-US" altLang="en-US" sz="1100"/>
              <a:t> No. There is nothing in human history or experience that would suggest the universe is a necessary part of God upon which He is contingent. Also, since we are a part of God, it seems illogical that people would continue to be born. Reincarnation does not answer this, since the population of all living creatures continually grows.</a:t>
            </a:r>
            <a:endParaRPr lang="en-US" altLang="en-US" sz="1100" b="1"/>
          </a:p>
          <a:p>
            <a:r>
              <a:rPr lang="en-US" altLang="en-US" sz="1100" b="1"/>
              <a:t>Polytheism:</a:t>
            </a:r>
            <a:r>
              <a:rPr lang="en-US" altLang="en-US" sz="1100"/>
              <a:t> No. There is nothing in human history or experience that would suggest that there are many gods who are ruling in the universe. </a:t>
            </a:r>
            <a:endParaRPr lang="en-US" altLang="en-US" sz="1100" b="1"/>
          </a:p>
          <a:p>
            <a:r>
              <a:rPr lang="en-US" altLang="en-US" sz="1100" b="1"/>
              <a:t>Pluralism:</a:t>
            </a:r>
            <a:r>
              <a:rPr lang="en-US" altLang="en-US" sz="1100"/>
              <a:t> No. It is contrary to our experience to state that there are contradictory truths that are true at the same time. This is the reason that we stop at a stop sign, go to the doctor when we get sick, and go to sleep when we get tiered. </a:t>
            </a:r>
            <a:endParaRPr lang="en-US" altLang="en-US" sz="1100" b="1"/>
          </a:p>
          <a:p>
            <a:r>
              <a:rPr lang="en-US" altLang="en-US" sz="1100" b="1"/>
              <a:t>Naturalism:</a:t>
            </a:r>
            <a:r>
              <a:rPr lang="en-US" altLang="en-US" sz="1100"/>
              <a:t> See deism.</a:t>
            </a:r>
          </a:p>
          <a:p>
            <a:r>
              <a:rPr lang="en-US" altLang="en-US" sz="1100"/>
              <a:t> </a:t>
            </a:r>
          </a:p>
          <a:p>
            <a:pPr>
              <a:lnSpc>
                <a:spcPct val="80000"/>
              </a:lnSpc>
            </a:pPr>
            <a:r>
              <a:rPr lang="en-US" altLang="en-US" sz="1100" b="1" u="sng"/>
              <a:t>Empirical</a:t>
            </a:r>
            <a:r>
              <a:rPr lang="en-US" altLang="en-US" sz="1100" b="1"/>
              <a:t>: </a:t>
            </a:r>
            <a:r>
              <a:rPr lang="en-US" altLang="en-US" sz="1100"/>
              <a:t>Knowledge gained through the senses.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3A063FF8-91F9-4FD4-BC1E-AD4D3313E228}"/>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69B5F936-80B7-4306-95B2-59C5F9078C1B}"/>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8863F253-CDA7-414A-9D18-5F16D7AA65CF}"/>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227CD5E0-BE64-44C6-93A6-28CEF9E0FAD8}"/>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63CA2094-9A34-4C3C-807F-E2D3D573B1E7}"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52</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62466" name="Rectangle 2">
            <a:extLst>
              <a:ext uri="{FF2B5EF4-FFF2-40B4-BE49-F238E27FC236}">
                <a16:creationId xmlns:a16="http://schemas.microsoft.com/office/drawing/2014/main" id="{B9249B5E-CBC0-485F-8029-4750B1C7AC4C}"/>
              </a:ext>
            </a:extLst>
          </p:cNvPr>
          <p:cNvSpPr>
            <a:spLocks noRot="1" noChangeArrowheads="1" noTextEdit="1"/>
          </p:cNvSpPr>
          <p:nvPr>
            <p:ph type="sldImg"/>
          </p:nvPr>
        </p:nvSpPr>
        <p:spPr>
          <a:ln/>
        </p:spPr>
      </p:sp>
      <p:sp>
        <p:nvSpPr>
          <p:cNvPr id="62467" name="Rectangle 3">
            <a:extLst>
              <a:ext uri="{FF2B5EF4-FFF2-40B4-BE49-F238E27FC236}">
                <a16:creationId xmlns:a16="http://schemas.microsoft.com/office/drawing/2014/main" id="{EAB92F2D-9592-4746-8E66-860E19D7031B}"/>
              </a:ext>
            </a:extLst>
          </p:cNvPr>
          <p:cNvSpPr>
            <a:spLocks noGrp="1" noChangeArrowheads="1"/>
          </p:cNvSpPr>
          <p:nvPr>
            <p:ph type="body" idx="1"/>
          </p:nvPr>
        </p:nvSpPr>
        <p:spPr/>
        <p:txBody>
          <a:bodyPr/>
          <a:lstStyle/>
          <a:p>
            <a:pPr>
              <a:lnSpc>
                <a:spcPct val="90000"/>
              </a:lnSpc>
            </a:pPr>
            <a:r>
              <a:rPr lang="en-US" altLang="en-US" sz="1100" b="1"/>
              <a:t>Activity: group discussion</a:t>
            </a:r>
          </a:p>
          <a:p>
            <a:pPr>
              <a:lnSpc>
                <a:spcPct val="90000"/>
              </a:lnSpc>
            </a:pPr>
            <a:r>
              <a:rPr lang="en-US" altLang="en-US" sz="1100"/>
              <a:t>Have the class discuss this question in relation to the seven worldviews. </a:t>
            </a:r>
          </a:p>
          <a:p>
            <a:pPr>
              <a:lnSpc>
                <a:spcPct val="90000"/>
              </a:lnSpc>
            </a:pPr>
            <a:endParaRPr lang="en-US" altLang="en-US" sz="1100" b="1"/>
          </a:p>
          <a:p>
            <a:pPr>
              <a:lnSpc>
                <a:spcPct val="90000"/>
              </a:lnSpc>
            </a:pPr>
            <a:r>
              <a:rPr lang="en-US" altLang="en-US" sz="1100" b="1"/>
              <a:t>Presentation notes:</a:t>
            </a:r>
            <a:endParaRPr lang="en-US" altLang="en-US" sz="1100"/>
          </a:p>
          <a:p>
            <a:pPr>
              <a:lnSpc>
                <a:spcPct val="90000"/>
              </a:lnSpc>
            </a:pPr>
            <a:r>
              <a:rPr lang="en-US" altLang="en-US" sz="1100"/>
              <a:t>This is a subjective test. A worldview gains much credibility if it is consistent with what our conscious tells us.</a:t>
            </a:r>
          </a:p>
          <a:p>
            <a:pPr>
              <a:lnSpc>
                <a:spcPct val="90000"/>
              </a:lnSpc>
            </a:pPr>
            <a:endParaRPr lang="en-US" altLang="en-US" sz="1100"/>
          </a:p>
          <a:p>
            <a:pPr>
              <a:lnSpc>
                <a:spcPct val="90000"/>
              </a:lnSpc>
            </a:pPr>
            <a:r>
              <a:rPr lang="en-US" altLang="en-US" sz="1100"/>
              <a:t>Here are my answers:</a:t>
            </a:r>
          </a:p>
          <a:p>
            <a:r>
              <a:rPr lang="en-US" altLang="en-US" sz="1100" b="1"/>
              <a:t>Theism:</a:t>
            </a:r>
            <a:r>
              <a:rPr lang="en-US" altLang="en-US" sz="1100"/>
              <a:t> Yes. Calvin called our understanding of God the </a:t>
            </a:r>
            <a:r>
              <a:rPr lang="en-US" altLang="en-US" sz="1100" i="1"/>
              <a:t>sensus divinitatis</a:t>
            </a:r>
            <a:r>
              <a:rPr lang="en-US" altLang="en-US" sz="1100"/>
              <a:t> (“sense of the divine”). We all have an innate understanding of God (Rom. 1:20; 2:14–15). This is why 95 percent of the world has always been theistic. We all exhibit attributes of God through our reasoning capabilities, morality, and sense of what is right or wrong.</a:t>
            </a:r>
            <a:endParaRPr lang="en-US" altLang="en-US" sz="1100" b="1"/>
          </a:p>
          <a:p>
            <a:r>
              <a:rPr lang="en-US" altLang="en-US" sz="1100" b="1"/>
              <a:t>Deism:</a:t>
            </a:r>
            <a:r>
              <a:rPr lang="en-US" altLang="en-US" sz="1100"/>
              <a:t> Yes and no. Some would believe that inner experience, being subjective proves that there is no personal God, since they do not experience any verifiable contact with the Creator. Others would state just the opposite- that they have felt the presence of God’s continuing activity in many ways.</a:t>
            </a:r>
            <a:endParaRPr lang="en-US" altLang="en-US" sz="1100" b="1"/>
          </a:p>
          <a:p>
            <a:r>
              <a:rPr lang="en-US" altLang="en-US" sz="1100" b="1"/>
              <a:t>Pantheism: </a:t>
            </a:r>
            <a:r>
              <a:rPr lang="en-US" altLang="en-US" sz="1100"/>
              <a:t>No. See Panentheism.</a:t>
            </a:r>
            <a:endParaRPr lang="en-US" altLang="en-US" sz="1100" b="1"/>
          </a:p>
          <a:p>
            <a:r>
              <a:rPr lang="en-US" altLang="en-US" sz="1100" b="1"/>
              <a:t>Panentheism:</a:t>
            </a:r>
            <a:r>
              <a:rPr lang="en-US" altLang="en-US" sz="1100"/>
              <a:t> No. Even though we display characteristics of God, inner experience does not suggest that we are God. As one writer put is, “The primary thing that people are conscious of is that they exist and that they are not God.”</a:t>
            </a:r>
            <a:endParaRPr lang="en-US" altLang="en-US" sz="1100" b="1"/>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59D01D80-F528-4828-8B3B-4805B7F2E8D9}"/>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853B7068-0C28-44FA-BAAD-0CFBC0049EF8}"/>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56E16693-9015-421D-A6C8-E254195AF849}"/>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F5E3B7A0-9765-4354-A1A3-A459CB559B40}"/>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2FA2A163-C268-4C1A-B180-74B605474C07}"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53</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1298434" name="Rectangle 2">
            <a:extLst>
              <a:ext uri="{FF2B5EF4-FFF2-40B4-BE49-F238E27FC236}">
                <a16:creationId xmlns:a16="http://schemas.microsoft.com/office/drawing/2014/main" id="{0BD3BA9D-178B-4D68-BD32-0CDB4BA6E231}"/>
              </a:ext>
            </a:extLst>
          </p:cNvPr>
          <p:cNvSpPr>
            <a:spLocks noRot="1" noChangeArrowheads="1" noTextEdit="1"/>
          </p:cNvSpPr>
          <p:nvPr>
            <p:ph type="sldImg"/>
          </p:nvPr>
        </p:nvSpPr>
        <p:spPr>
          <a:ln/>
        </p:spPr>
      </p:sp>
      <p:sp>
        <p:nvSpPr>
          <p:cNvPr id="1298435" name="Rectangle 3">
            <a:extLst>
              <a:ext uri="{FF2B5EF4-FFF2-40B4-BE49-F238E27FC236}">
                <a16:creationId xmlns:a16="http://schemas.microsoft.com/office/drawing/2014/main" id="{82CA307E-A174-441C-A58D-EDE41BE38FDA}"/>
              </a:ext>
            </a:extLst>
          </p:cNvPr>
          <p:cNvSpPr>
            <a:spLocks noGrp="1" noChangeArrowheads="1"/>
          </p:cNvSpPr>
          <p:nvPr>
            <p:ph type="body" idx="1"/>
          </p:nvPr>
        </p:nvSpPr>
        <p:spPr/>
        <p:txBody>
          <a:bodyPr/>
          <a:lstStyle/>
          <a:p>
            <a:r>
              <a:rPr lang="en-US" altLang="en-US" sz="1100" b="1"/>
              <a:t>Presentation notes continued:</a:t>
            </a:r>
          </a:p>
          <a:p>
            <a:r>
              <a:rPr lang="en-US" altLang="en-US" sz="1100" b="1"/>
              <a:t>Pluralism:</a:t>
            </a:r>
            <a:r>
              <a:rPr lang="en-US" altLang="en-US" sz="1100"/>
              <a:t> No. Inner experience tells us that something cannot be true (e.g., there is only one God) and false (e.g., there is not only one God) at the same time and in the same relationship. </a:t>
            </a:r>
            <a:endParaRPr lang="en-US" altLang="en-US" sz="1100" b="1"/>
          </a:p>
          <a:p>
            <a:r>
              <a:rPr lang="en-US" altLang="en-US" sz="1100" b="1"/>
              <a:t>Naturalism:</a:t>
            </a:r>
            <a:r>
              <a:rPr lang="en-US" altLang="en-US" sz="1100"/>
              <a:t> No. Ninety-five percent of the world have always been theists because we all exhibit attributes of God through our reasoning capabilities, morality, and sense of what is right or wrong. This will be further discussed in the anthropological and moral arguments for the existence of God.</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1C9CBB71-06DB-4C26-BE96-DA9C21A36F76}"/>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0A6F7EE9-E1EF-4D68-9A91-AAF0D161A21B}"/>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56A5D22C-62AD-4748-957C-6DC2A8080315}"/>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508320F5-6984-4BCD-B338-E98CF86EFE3F}"/>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6BBC15BD-6463-4247-9285-F832814DA295}"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54</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64514" name="Rectangle 2">
            <a:extLst>
              <a:ext uri="{FF2B5EF4-FFF2-40B4-BE49-F238E27FC236}">
                <a16:creationId xmlns:a16="http://schemas.microsoft.com/office/drawing/2014/main" id="{D7D613AF-9797-4624-9811-5D43EFE4503B}"/>
              </a:ext>
            </a:extLst>
          </p:cNvPr>
          <p:cNvSpPr>
            <a:spLocks noRot="1" noChangeArrowheads="1" noTextEdit="1"/>
          </p:cNvSpPr>
          <p:nvPr>
            <p:ph type="sldImg"/>
          </p:nvPr>
        </p:nvSpPr>
        <p:spPr>
          <a:ln/>
        </p:spPr>
      </p:sp>
      <p:sp>
        <p:nvSpPr>
          <p:cNvPr id="64515" name="Rectangle 3">
            <a:extLst>
              <a:ext uri="{FF2B5EF4-FFF2-40B4-BE49-F238E27FC236}">
                <a16:creationId xmlns:a16="http://schemas.microsoft.com/office/drawing/2014/main" id="{DF7129E9-334E-4316-8A8B-990BA825E745}"/>
              </a:ext>
            </a:extLst>
          </p:cNvPr>
          <p:cNvSpPr>
            <a:spLocks noGrp="1" noChangeArrowheads="1"/>
          </p:cNvSpPr>
          <p:nvPr>
            <p:ph type="body" idx="1"/>
          </p:nvPr>
        </p:nvSpPr>
        <p:spPr/>
        <p:txBody>
          <a:bodyPr/>
          <a:lstStyle/>
          <a:p>
            <a:pPr>
              <a:lnSpc>
                <a:spcPct val="80000"/>
              </a:lnSpc>
            </a:pPr>
            <a:r>
              <a:rPr lang="en-US" altLang="en-US" sz="1100" b="1"/>
              <a:t>Activity: group discussion:</a:t>
            </a:r>
          </a:p>
          <a:p>
            <a:pPr>
              <a:lnSpc>
                <a:spcPct val="80000"/>
              </a:lnSpc>
            </a:pPr>
            <a:r>
              <a:rPr lang="en-US" altLang="en-US" sz="1100"/>
              <a:t>Have the class discuss this question in relation to the seven worldviews. </a:t>
            </a:r>
          </a:p>
          <a:p>
            <a:pPr>
              <a:lnSpc>
                <a:spcPct val="80000"/>
              </a:lnSpc>
            </a:pPr>
            <a:endParaRPr lang="en-US" altLang="en-US" sz="1100" b="1"/>
          </a:p>
          <a:p>
            <a:pPr>
              <a:lnSpc>
                <a:spcPct val="80000"/>
              </a:lnSpc>
            </a:pPr>
            <a:r>
              <a:rPr lang="en-US" altLang="en-US" sz="1100" b="1"/>
              <a:t>Presentation notes:</a:t>
            </a:r>
          </a:p>
          <a:p>
            <a:pPr>
              <a:lnSpc>
                <a:spcPct val="80000"/>
              </a:lnSpc>
            </a:pPr>
            <a:r>
              <a:rPr lang="en-US" altLang="en-US" sz="1100"/>
              <a:t>This test is also somewhat subjective. As Nash puts it, “Can people who profess that worldview live consistently in harmony with the system they profess?” [Ronald H. Nash, </a:t>
            </a:r>
            <a:r>
              <a:rPr lang="en-US" altLang="en-US" sz="1100" i="1"/>
              <a:t>Life’s Ultimate Questions: an introduction to philosophy </a:t>
            </a:r>
            <a:r>
              <a:rPr lang="en-US" altLang="en-US" sz="1100"/>
              <a:t>(Grand Rapids, MI: Zondervan Publishing House, 1999), 28].</a:t>
            </a:r>
          </a:p>
          <a:p>
            <a:pPr>
              <a:lnSpc>
                <a:spcPct val="80000"/>
              </a:lnSpc>
            </a:pPr>
            <a:endParaRPr lang="en-US" altLang="en-US" sz="1100"/>
          </a:p>
          <a:p>
            <a:pPr>
              <a:lnSpc>
                <a:spcPct val="80000"/>
              </a:lnSpc>
            </a:pPr>
            <a:r>
              <a:rPr lang="en-US" altLang="en-US" sz="1100"/>
              <a:t>Here are my answers. </a:t>
            </a:r>
            <a:r>
              <a:rPr lang="en-US" altLang="en-US" sz="1100" i="1"/>
              <a:t>(Notice that the majority of them focus on the aspect of the consequences of a life lived according to a certain set of morals):</a:t>
            </a:r>
          </a:p>
          <a:p>
            <a:r>
              <a:rPr lang="en-US" altLang="en-US" sz="1100" b="1"/>
              <a:t>Theism:</a:t>
            </a:r>
            <a:r>
              <a:rPr lang="en-US" altLang="en-US" sz="1100"/>
              <a:t> Yes. All people live according to a theistic worldview whether they admit it or not. In other words, people do live as if there is a God who is personal and transcendent, since they live according to a certain standard of beliefs in right or wrong. All people, at least in some sense, live as if they are going to be held accountable for what they do even if they profess that they do not believe this is the case. This is precisely the argument that Reformed or presuppositional apologists make. Nihilism is unlivable.</a:t>
            </a:r>
            <a:endParaRPr lang="en-US" altLang="en-US" sz="1100" b="1"/>
          </a:p>
          <a:p>
            <a:r>
              <a:rPr lang="en-US" altLang="en-US" sz="1100" b="1"/>
              <a:t>Deism:</a:t>
            </a:r>
            <a:r>
              <a:rPr lang="en-US" altLang="en-US" sz="1100"/>
              <a:t> No. In general, deists do not live as if God is uninvolved in their lives. They live as if His requirements are activity present and binding in their </a:t>
            </a:r>
            <a:r>
              <a:rPr lang="en-US" altLang="en-US" sz="1100" i="1"/>
              <a:t>everyday</a:t>
            </a:r>
            <a:r>
              <a:rPr lang="en-US" altLang="en-US" sz="1100"/>
              <a:t> lives.</a:t>
            </a:r>
            <a:endParaRPr lang="en-US" altLang="en-US" sz="1100" b="1"/>
          </a:p>
          <a:p>
            <a:r>
              <a:rPr lang="en-US" altLang="en-US" sz="1100" b="1"/>
              <a:t>Pantheism:</a:t>
            </a:r>
            <a:r>
              <a:rPr lang="en-US" altLang="en-US" sz="1100"/>
              <a:t> No. Pantheists do not live as if they are caught up in a perpetual cycle of reincarnation. If they did, they would be living according to a standard of improvement. In addition, pantheists do no consistently live as if there is no ultimate good or evil since they live according to some set of morals.</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0C9D3F0E-A9BB-4DCA-8F8F-6F8756090755}"/>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5A3C454B-65FE-4C1A-805F-3982B22FF89D}"/>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93918D06-0DE0-46F8-93F3-CA7CC9874DC7}"/>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BA6AA788-5198-4434-928A-EDC7A1AACF7F}"/>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B126601E-0A09-4677-AF76-D50A6D9C5ABA}"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55</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1300482" name="Rectangle 2">
            <a:extLst>
              <a:ext uri="{FF2B5EF4-FFF2-40B4-BE49-F238E27FC236}">
                <a16:creationId xmlns:a16="http://schemas.microsoft.com/office/drawing/2014/main" id="{702DEE78-93DF-4D2E-A774-6000C0A9E321}"/>
              </a:ext>
            </a:extLst>
          </p:cNvPr>
          <p:cNvSpPr>
            <a:spLocks noRot="1" noChangeArrowheads="1" noTextEdit="1"/>
          </p:cNvSpPr>
          <p:nvPr>
            <p:ph type="sldImg"/>
          </p:nvPr>
        </p:nvSpPr>
        <p:spPr>
          <a:ln/>
        </p:spPr>
      </p:sp>
      <p:sp>
        <p:nvSpPr>
          <p:cNvPr id="1300483" name="Rectangle 3">
            <a:extLst>
              <a:ext uri="{FF2B5EF4-FFF2-40B4-BE49-F238E27FC236}">
                <a16:creationId xmlns:a16="http://schemas.microsoft.com/office/drawing/2014/main" id="{EC0DDDBF-5412-4F92-BA4F-9FAC5946F868}"/>
              </a:ext>
            </a:extLst>
          </p:cNvPr>
          <p:cNvSpPr>
            <a:spLocks noGrp="1" noChangeArrowheads="1"/>
          </p:cNvSpPr>
          <p:nvPr>
            <p:ph type="body" idx="1"/>
          </p:nvPr>
        </p:nvSpPr>
        <p:spPr/>
        <p:txBody>
          <a:bodyPr/>
          <a:lstStyle/>
          <a:p>
            <a:pPr>
              <a:lnSpc>
                <a:spcPct val="80000"/>
              </a:lnSpc>
            </a:pPr>
            <a:r>
              <a:rPr lang="en-US" altLang="en-US" sz="1100" b="1"/>
              <a:t>Presentation notes continued:</a:t>
            </a:r>
          </a:p>
          <a:p>
            <a:pPr>
              <a:lnSpc>
                <a:spcPct val="80000"/>
              </a:lnSpc>
            </a:pPr>
            <a:r>
              <a:rPr lang="en-US" altLang="en-US" sz="1100" b="1"/>
              <a:t>Panentheism:</a:t>
            </a:r>
            <a:r>
              <a:rPr lang="en-US" altLang="en-US" sz="1100"/>
              <a:t> No. Panentheists do not live as if they are heading toward an eternity of being merely a memory in the mind of God. They live as if what they do really matter for something greater.</a:t>
            </a:r>
            <a:endParaRPr lang="en-US" altLang="en-US" sz="1100" b="1"/>
          </a:p>
          <a:p>
            <a:r>
              <a:rPr lang="en-US" altLang="en-US" sz="1100" b="1"/>
              <a:t>Polytheism:</a:t>
            </a:r>
            <a:r>
              <a:rPr lang="en-US" altLang="en-US" sz="1100"/>
              <a:t> No. Polytheists do not consistently live as if there is no </a:t>
            </a:r>
            <a:r>
              <a:rPr lang="en-US" altLang="en-US" sz="1100" i="1"/>
              <a:t>ultimate</a:t>
            </a:r>
            <a:r>
              <a:rPr lang="en-US" altLang="en-US" sz="1100"/>
              <a:t> creator since they live according to a certain set of moral values and expect other to do the same. If they lived according to their polytheistic world view have no basis for a set standard of right or wrong. It all depends on the God you serve. </a:t>
            </a:r>
            <a:endParaRPr lang="en-US" altLang="en-US" sz="1100" b="1"/>
          </a:p>
          <a:p>
            <a:r>
              <a:rPr lang="en-US" altLang="en-US" sz="1100" b="1"/>
              <a:t>Pluralists:</a:t>
            </a:r>
            <a:r>
              <a:rPr lang="en-US" altLang="en-US" sz="1100"/>
              <a:t> No. Pluralists believe in a universal right and wrong. First and foremost they believe that pluralism is right and exclusivism is wrong. It is impossible to be a consistent pluralist. People, as well, do not live according to the relativistic worldview that Pluralism demands since it is unlivable. This can be demonstrated by the fact that all people would believe that there are certain things that are universally wrong (e.g., torturing babies for fun is wrong). </a:t>
            </a:r>
            <a:endParaRPr lang="en-US" altLang="en-US" sz="1100" b="1"/>
          </a:p>
          <a:p>
            <a:r>
              <a:rPr lang="en-US" altLang="en-US" sz="1100" b="1"/>
              <a:t>Naturalism:</a:t>
            </a:r>
            <a:r>
              <a:rPr lang="en-US" altLang="en-US" sz="1100"/>
              <a:t> No. Naturalist live their lives according to a certain set of moral values that can only be explained by a Moral law-giver.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92861C12-FF52-44CF-8F3E-53612F466366}"/>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234E1AD1-BCCA-4390-A28D-B4CF93DDA205}"/>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F1506071-2B62-44D9-9115-303617D7331E}"/>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0D2CDEF0-2982-43AA-AE69-3D4C85C086D5}"/>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42D2112F-BF53-447C-B4ED-B97379067AB1}"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56</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1104898" name="Rectangle 2">
            <a:extLst>
              <a:ext uri="{FF2B5EF4-FFF2-40B4-BE49-F238E27FC236}">
                <a16:creationId xmlns:a16="http://schemas.microsoft.com/office/drawing/2014/main" id="{8B370DE1-42C2-4F98-8A0C-4F891C62A023}"/>
              </a:ext>
            </a:extLst>
          </p:cNvPr>
          <p:cNvSpPr>
            <a:spLocks noRot="1" noChangeArrowheads="1" noTextEdit="1"/>
          </p:cNvSpPr>
          <p:nvPr>
            <p:ph type="sldImg"/>
          </p:nvPr>
        </p:nvSpPr>
        <p:spPr>
          <a:ln/>
        </p:spPr>
      </p:sp>
      <p:sp>
        <p:nvSpPr>
          <p:cNvPr id="1104899" name="Rectangle 3">
            <a:extLst>
              <a:ext uri="{FF2B5EF4-FFF2-40B4-BE49-F238E27FC236}">
                <a16:creationId xmlns:a16="http://schemas.microsoft.com/office/drawing/2014/main" id="{5C0335DC-366C-4A0B-BA41-F5392022B182}"/>
              </a:ext>
            </a:extLst>
          </p:cNvPr>
          <p:cNvSpPr>
            <a:spLocks noGrp="1" noChangeArrowheads="1"/>
          </p:cNvSpPr>
          <p:nvPr>
            <p:ph type="body" idx="1"/>
          </p:nvPr>
        </p:nvSpPr>
        <p:spPr>
          <a:xfrm>
            <a:off x="976313" y="4560888"/>
            <a:ext cx="5362575" cy="4321175"/>
          </a:xfrm>
        </p:spPr>
        <p:txBody>
          <a:bodyPr/>
          <a:lstStyle/>
          <a:p>
            <a:r>
              <a:rPr lang="en-US" altLang="en-US" b="1"/>
              <a:t>Activity: group discussion</a:t>
            </a:r>
          </a:p>
          <a:p>
            <a:r>
              <a:rPr lang="en-US" altLang="en-US"/>
              <a:t>Have students separate into groups of 5–10 people to discuss the questions found in the student notes. Make sure that each group has a leader who is familiar with the material and is </a:t>
            </a:r>
            <a:r>
              <a:rPr lang="en-US" altLang="en-US" i="1"/>
              <a:t>able to keep the discussion on track</a:t>
            </a:r>
            <a:r>
              <a:rPr lang="en-US" altLang="en-US"/>
              <a:t>. The discussion groups should last no longer than 45 minutes.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70263E18-A473-410C-83D3-142481697E15}"/>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8E8BF88D-0197-45BC-A92A-7439A2C49696}"/>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BCB113F2-C333-4911-A8EA-71511A06CEB4}"/>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38A52EA3-1EE3-41A5-99A1-7B2797344101}"/>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E05FC0C0-7A5E-41C2-8497-D597A419C20A}"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6</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437250" name="Rectangle 2">
            <a:extLst>
              <a:ext uri="{FF2B5EF4-FFF2-40B4-BE49-F238E27FC236}">
                <a16:creationId xmlns:a16="http://schemas.microsoft.com/office/drawing/2014/main" id="{9427E21D-C3EC-42B4-AC6B-6DB97902A933}"/>
              </a:ext>
            </a:extLst>
          </p:cNvPr>
          <p:cNvSpPr>
            <a:spLocks noRot="1" noChangeArrowheads="1" noTextEdit="1"/>
          </p:cNvSpPr>
          <p:nvPr>
            <p:ph type="sldImg"/>
          </p:nvPr>
        </p:nvSpPr>
        <p:spPr>
          <a:ln/>
        </p:spPr>
      </p:sp>
      <p:sp>
        <p:nvSpPr>
          <p:cNvPr id="437251" name="Rectangle 3">
            <a:extLst>
              <a:ext uri="{FF2B5EF4-FFF2-40B4-BE49-F238E27FC236}">
                <a16:creationId xmlns:a16="http://schemas.microsoft.com/office/drawing/2014/main" id="{C3C5BCCB-E289-4689-A3E2-A1EF05D6E6B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7F307661-9C2A-4AEE-BCFB-41DBC457B2C0}"/>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0A8A47F0-86CC-4748-82FC-45C370508898}"/>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C674FBFA-8096-403C-AC89-D6CF3AA91832}"/>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E7023D20-C981-4C6A-BCE4-B727CCA9EAF4}"/>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86BDC054-C773-45FA-944E-0D27EF75CBBB}"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7</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1280002" name="Rectangle 2">
            <a:extLst>
              <a:ext uri="{FF2B5EF4-FFF2-40B4-BE49-F238E27FC236}">
                <a16:creationId xmlns:a16="http://schemas.microsoft.com/office/drawing/2014/main" id="{638DCB6C-4D48-4775-B82B-A832EDB60F01}"/>
              </a:ext>
            </a:extLst>
          </p:cNvPr>
          <p:cNvSpPr>
            <a:spLocks noRot="1" noChangeArrowheads="1" noTextEdit="1"/>
          </p:cNvSpPr>
          <p:nvPr>
            <p:ph type="sldImg"/>
          </p:nvPr>
        </p:nvSpPr>
        <p:spPr>
          <a:ln/>
        </p:spPr>
      </p:sp>
      <p:sp>
        <p:nvSpPr>
          <p:cNvPr id="1280003" name="Rectangle 3">
            <a:extLst>
              <a:ext uri="{FF2B5EF4-FFF2-40B4-BE49-F238E27FC236}">
                <a16:creationId xmlns:a16="http://schemas.microsoft.com/office/drawing/2014/main" id="{92B1B5DB-F056-447E-997D-32F66465C25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020DDC8F-F551-4E65-B611-ADBEBA9A47CD}"/>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AE04C514-9F27-48A5-B181-7E0623C8A011}"/>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6E8B06A6-6099-468B-BFF4-8A3610F8E1C0}"/>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A1E065EA-7E9C-4D5C-A38E-39B11EAE4781}"/>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C783B0B8-C1F7-4E36-B4A7-A878E12D2257}"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8</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5122" name="Rectangle 2">
            <a:extLst>
              <a:ext uri="{FF2B5EF4-FFF2-40B4-BE49-F238E27FC236}">
                <a16:creationId xmlns:a16="http://schemas.microsoft.com/office/drawing/2014/main" id="{A25CD0D3-A717-466C-923A-2DB5A63F8792}"/>
              </a:ext>
            </a:extLst>
          </p:cNvPr>
          <p:cNvSpPr>
            <a:spLocks noRot="1" noChangeArrowheads="1" noTextEdit="1"/>
          </p:cNvSpPr>
          <p:nvPr>
            <p:ph type="sldImg"/>
          </p:nvPr>
        </p:nvSpPr>
        <p:spPr>
          <a:ln/>
        </p:spPr>
      </p:sp>
      <p:sp>
        <p:nvSpPr>
          <p:cNvPr id="5123" name="Rectangle 3">
            <a:extLst>
              <a:ext uri="{FF2B5EF4-FFF2-40B4-BE49-F238E27FC236}">
                <a16:creationId xmlns:a16="http://schemas.microsoft.com/office/drawing/2014/main" id="{735CDEA1-25DD-4DCB-B8FE-F146C54525B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1DAF5AAC-7E42-4766-BB3C-0E7EDBB4D915}"/>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17">
            <a:extLst>
              <a:ext uri="{FF2B5EF4-FFF2-40B4-BE49-F238E27FC236}">
                <a16:creationId xmlns:a16="http://schemas.microsoft.com/office/drawing/2014/main" id="{1AB6AFD5-75F7-4A61-A236-9C67FC4EDE67}"/>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Trinitarianism</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8">
            <a:extLst>
              <a:ext uri="{FF2B5EF4-FFF2-40B4-BE49-F238E27FC236}">
                <a16:creationId xmlns:a16="http://schemas.microsoft.com/office/drawing/2014/main" id="{FB68FA1E-BAEB-4073-96FA-7FF7CB308333}"/>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9">
            <a:extLst>
              <a:ext uri="{FF2B5EF4-FFF2-40B4-BE49-F238E27FC236}">
                <a16:creationId xmlns:a16="http://schemas.microsoft.com/office/drawing/2014/main" id="{DA577796-1052-4D92-82FA-2702189EAC1F}"/>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5BAE1D76-8E06-416B-8D26-64B650E8F588}"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9</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1093634" name="Rectangle 2">
            <a:extLst>
              <a:ext uri="{FF2B5EF4-FFF2-40B4-BE49-F238E27FC236}">
                <a16:creationId xmlns:a16="http://schemas.microsoft.com/office/drawing/2014/main" id="{8E979A87-33B0-4D9B-840C-80CC7BB04E23}"/>
              </a:ext>
            </a:extLst>
          </p:cNvPr>
          <p:cNvSpPr>
            <a:spLocks noRot="1" noChangeArrowheads="1" noTextEdit="1"/>
          </p:cNvSpPr>
          <p:nvPr>
            <p:ph type="sldImg"/>
          </p:nvPr>
        </p:nvSpPr>
        <p:spPr>
          <a:ln/>
        </p:spPr>
      </p:sp>
      <p:sp>
        <p:nvSpPr>
          <p:cNvPr id="1093635" name="Rectangle 3">
            <a:extLst>
              <a:ext uri="{FF2B5EF4-FFF2-40B4-BE49-F238E27FC236}">
                <a16:creationId xmlns:a16="http://schemas.microsoft.com/office/drawing/2014/main" id="{75C31542-AED5-436B-95D9-6B6F6FC939E0}"/>
              </a:ext>
            </a:extLst>
          </p:cNvPr>
          <p:cNvSpPr>
            <a:spLocks noGrp="1" noChangeArrowheads="1"/>
          </p:cNvSpPr>
          <p:nvPr>
            <p:ph type="body" idx="1"/>
          </p:nvPr>
        </p:nvSpPr>
        <p:spPr/>
        <p:txBody>
          <a:bodyPr/>
          <a:lstStyle/>
          <a:p>
            <a:r>
              <a:rPr lang="en-US" altLang="en-US" b="1"/>
              <a:t>Illustration (section opener):</a:t>
            </a:r>
          </a:p>
          <a:p>
            <a:r>
              <a:rPr lang="en-US" altLang="en-US"/>
              <a:t>Have people take out their eyeglasses (corrective or sun). Have everyone put them on and take them off. Explain to them how the glasses effect EVERYTHING they see. There is nothing that they look at that is not affected to one degree or another by their glasses. A worldview is the same. It affects EVERYTHING you see, know, and do. The difference is, unlike sunglasses, EVERYONE has a worldview whether they know it or admit it or not. The way you answer the ultimate questions of life will determine your entire philosophy of life. It is like a pair of glasses; if you change your worldview, everything changes.</a:t>
            </a:r>
            <a:endParaRPr lang="en-US" altLang="en-US" b="1"/>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1220623" name="Picture 15">
            <a:extLst>
              <a:ext uri="{FF2B5EF4-FFF2-40B4-BE49-F238E27FC236}">
                <a16:creationId xmlns:a16="http://schemas.microsoft.com/office/drawing/2014/main" id="{2B19DB2F-6749-47C0-A5FA-0704E4BDD1E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4612217" cy="6858000"/>
          </a:xfrm>
          <a:prstGeom prst="rect">
            <a:avLst/>
          </a:prstGeom>
          <a:noFill/>
          <a:extLst>
            <a:ext uri="{909E8E84-426E-40DD-AFC4-6F175D3DCCD1}">
              <a14:hiddenFill xmlns:a14="http://schemas.microsoft.com/office/drawing/2010/main">
                <a:solidFill>
                  <a:srgbClr val="FFFFFF"/>
                </a:solidFill>
              </a14:hiddenFill>
            </a:ext>
          </a:extLst>
        </p:spPr>
      </p:pic>
      <p:sp>
        <p:nvSpPr>
          <p:cNvPr id="1220611" name="Rectangle 3">
            <a:extLst>
              <a:ext uri="{FF2B5EF4-FFF2-40B4-BE49-F238E27FC236}">
                <a16:creationId xmlns:a16="http://schemas.microsoft.com/office/drawing/2014/main" id="{EE75AB26-5BB8-41FE-BC1E-3DA7AC335517}"/>
              </a:ext>
            </a:extLst>
          </p:cNvPr>
          <p:cNvSpPr>
            <a:spLocks noGrp="1" noChangeArrowheads="1"/>
          </p:cNvSpPr>
          <p:nvPr>
            <p:ph type="ctrTitle"/>
          </p:nvPr>
        </p:nvSpPr>
        <p:spPr>
          <a:xfrm>
            <a:off x="3556000" y="663576"/>
            <a:ext cx="8432800" cy="1470025"/>
          </a:xfrm>
        </p:spPr>
        <p:txBody>
          <a:bodyPr/>
          <a:lstStyle>
            <a:lvl1pPr algn="l">
              <a:defRPr sz="3200"/>
            </a:lvl1pPr>
          </a:lstStyle>
          <a:p>
            <a:pPr lvl="0"/>
            <a:r>
              <a:rPr lang="en-US" altLang="en-US" noProof="0"/>
              <a:t>Click to edit Master title style</a:t>
            </a:r>
          </a:p>
        </p:txBody>
      </p:sp>
      <p:sp>
        <p:nvSpPr>
          <p:cNvPr id="1220612" name="Rectangle 4">
            <a:extLst>
              <a:ext uri="{FF2B5EF4-FFF2-40B4-BE49-F238E27FC236}">
                <a16:creationId xmlns:a16="http://schemas.microsoft.com/office/drawing/2014/main" id="{508D03C3-733B-43BF-A6AF-74E43593FFF8}"/>
              </a:ext>
            </a:extLst>
          </p:cNvPr>
          <p:cNvSpPr>
            <a:spLocks noGrp="1" noChangeArrowheads="1"/>
          </p:cNvSpPr>
          <p:nvPr>
            <p:ph type="subTitle" idx="1"/>
          </p:nvPr>
        </p:nvSpPr>
        <p:spPr>
          <a:xfrm>
            <a:off x="4978400" y="2667000"/>
            <a:ext cx="6705600" cy="1752600"/>
          </a:xfrm>
        </p:spPr>
        <p:txBody>
          <a:bodyPr/>
          <a:lstStyle>
            <a:lvl1pPr marL="0" indent="0" algn="ctr">
              <a:buFontTx/>
              <a:buNone/>
              <a:defRPr/>
            </a:lvl1pPr>
          </a:lstStyle>
          <a:p>
            <a:pPr lvl="0"/>
            <a:r>
              <a:rPr lang="en-US" altLang="en-US" noProof="0"/>
              <a:t>Click to edit Master subtitle style</a:t>
            </a:r>
          </a:p>
        </p:txBody>
      </p:sp>
      <p:sp>
        <p:nvSpPr>
          <p:cNvPr id="1220613" name="Rectangle 5">
            <a:extLst>
              <a:ext uri="{FF2B5EF4-FFF2-40B4-BE49-F238E27FC236}">
                <a16:creationId xmlns:a16="http://schemas.microsoft.com/office/drawing/2014/main" id="{7993FDD9-7688-4ABC-9A80-25FB10A3ED3E}"/>
              </a:ext>
            </a:extLst>
          </p:cNvPr>
          <p:cNvSpPr>
            <a:spLocks noGrp="1" noChangeArrowheads="1"/>
          </p:cNvSpPr>
          <p:nvPr>
            <p:ph type="ftr" sz="quarter" idx="3"/>
          </p:nvPr>
        </p:nvSpPr>
        <p:spPr>
          <a:xfrm>
            <a:off x="4165600" y="6245225"/>
            <a:ext cx="3860800" cy="476250"/>
          </a:xfrm>
        </p:spPr>
        <p:txBody>
          <a:bodyPr/>
          <a:lstStyle>
            <a:lvl1pPr algn="ctr">
              <a:defRPr sz="1400"/>
            </a:lvl1pPr>
          </a:lstStyle>
          <a:p>
            <a:endParaRPr lang="en-US" altLang="en-US"/>
          </a:p>
        </p:txBody>
      </p:sp>
      <p:pic>
        <p:nvPicPr>
          <p:cNvPr id="1220614" name="Picture 6">
            <a:extLst>
              <a:ext uri="{FF2B5EF4-FFF2-40B4-BE49-F238E27FC236}">
                <a16:creationId xmlns:a16="http://schemas.microsoft.com/office/drawing/2014/main" id="{32D81E6E-6889-4832-9BE3-443285580A6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69600" y="6248401"/>
            <a:ext cx="1244600" cy="504825"/>
          </a:xfrm>
          <a:prstGeom prst="rect">
            <a:avLst/>
          </a:prstGeom>
          <a:noFill/>
          <a:extLst>
            <a:ext uri="{909E8E84-426E-40DD-AFC4-6F175D3DCCD1}">
              <a14:hiddenFill xmlns:a14="http://schemas.microsoft.com/office/drawing/2010/main">
                <a:solidFill>
                  <a:srgbClr val="FFFFFF"/>
                </a:solidFill>
              </a14:hiddenFill>
            </a:ext>
          </a:extLst>
        </p:spPr>
      </p:pic>
      <p:sp>
        <p:nvSpPr>
          <p:cNvPr id="1220615" name="Rectangle 7">
            <a:extLst>
              <a:ext uri="{FF2B5EF4-FFF2-40B4-BE49-F238E27FC236}">
                <a16:creationId xmlns:a16="http://schemas.microsoft.com/office/drawing/2014/main" id="{F474598B-1688-4F18-A2FA-C671E6B5FF2F}"/>
              </a:ext>
            </a:extLst>
          </p:cNvPr>
          <p:cNvSpPr>
            <a:spLocks noChangeArrowheads="1"/>
          </p:cNvSpPr>
          <p:nvPr/>
        </p:nvSpPr>
        <p:spPr bwMode="auto">
          <a:xfrm>
            <a:off x="4165600" y="6553200"/>
            <a:ext cx="579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en-US" altLang="en-US" sz="800">
                <a:effectLst/>
                <a:latin typeface="Arial" panose="020B0604020202020204" pitchFamily="34" charset="0"/>
              </a:rPr>
              <a:t>© Copyright 2002-2006, Reclaiming the Mind Ministries.</a:t>
            </a:r>
          </a:p>
        </p:txBody>
      </p:sp>
    </p:spTree>
    <p:extLst>
      <p:ext uri="{BB962C8B-B14F-4D97-AF65-F5344CB8AC3E}">
        <p14:creationId xmlns:p14="http://schemas.microsoft.com/office/powerpoint/2010/main" val="119381167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C9C14-7CA6-4CCB-8047-08C45420D2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5D4341-8494-42FD-9855-A47959B16CF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78867A38-553A-4F75-96FE-4EA5C4A1B274}"/>
              </a:ext>
            </a:extLst>
          </p:cNvPr>
          <p:cNvSpPr>
            <a:spLocks noGrp="1"/>
          </p:cNvSpPr>
          <p:nvPr>
            <p:ph type="sldNum" sz="quarter" idx="10"/>
          </p:nvPr>
        </p:nvSpPr>
        <p:spPr/>
        <p:txBody>
          <a:bodyPr/>
          <a:lstStyle>
            <a:lvl1pPr>
              <a:defRPr/>
            </a:lvl1pPr>
          </a:lstStyle>
          <a:p>
            <a:fld id="{FCEAF7A7-3A87-4A16-86E7-19B44C0AF9F7}" type="slidenum">
              <a:rPr lang="en-US" altLang="en-US"/>
              <a:pPr/>
              <a:t>‹#›</a:t>
            </a:fld>
            <a:endParaRPr lang="en-US" altLang="en-US"/>
          </a:p>
        </p:txBody>
      </p:sp>
      <p:sp>
        <p:nvSpPr>
          <p:cNvPr id="5" name="Footer Placeholder 4">
            <a:extLst>
              <a:ext uri="{FF2B5EF4-FFF2-40B4-BE49-F238E27FC236}">
                <a16:creationId xmlns:a16="http://schemas.microsoft.com/office/drawing/2014/main" id="{DA2BBB5F-659D-4A60-8470-76A20FAA07E2}"/>
              </a:ext>
            </a:extLst>
          </p:cNvPr>
          <p:cNvSpPr>
            <a:spLocks noGrp="1"/>
          </p:cNvSpPr>
          <p:nvPr>
            <p:ph type="ftr" sz="quarter" idx="11"/>
          </p:nvPr>
        </p:nvSpPr>
        <p:spPr/>
        <p:txBody>
          <a:bodyPr/>
          <a:lstStyle>
            <a:lvl1pPr>
              <a:defRPr/>
            </a:lvl1pPr>
          </a:lstStyle>
          <a:p>
            <a:r>
              <a:rPr lang="en-US" altLang="en-US"/>
              <a:t>© Copyright 2002-2006, Reclaiming the Mind Ministries.</a:t>
            </a:r>
          </a:p>
        </p:txBody>
      </p:sp>
    </p:spTree>
    <p:extLst>
      <p:ext uri="{BB962C8B-B14F-4D97-AF65-F5344CB8AC3E}">
        <p14:creationId xmlns:p14="http://schemas.microsoft.com/office/powerpoint/2010/main" val="259882069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70329C-2947-472A-94A6-D833A17345C8}"/>
              </a:ext>
            </a:extLst>
          </p:cNvPr>
          <p:cNvSpPr>
            <a:spLocks noGrp="1"/>
          </p:cNvSpPr>
          <p:nvPr>
            <p:ph type="title" orient="vert"/>
          </p:nvPr>
        </p:nvSpPr>
        <p:spPr>
          <a:xfrm>
            <a:off x="8864600" y="274639"/>
            <a:ext cx="2819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E863D0-D30F-42F3-BABF-8A15EEA1AACE}"/>
              </a:ext>
            </a:extLst>
          </p:cNvPr>
          <p:cNvSpPr>
            <a:spLocks noGrp="1"/>
          </p:cNvSpPr>
          <p:nvPr>
            <p:ph type="body" orient="vert" idx="1"/>
          </p:nvPr>
        </p:nvSpPr>
        <p:spPr>
          <a:xfrm>
            <a:off x="406400" y="274639"/>
            <a:ext cx="82550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D8833EB-0920-40D0-8B44-63CFD0D32054}"/>
              </a:ext>
            </a:extLst>
          </p:cNvPr>
          <p:cNvSpPr>
            <a:spLocks noGrp="1"/>
          </p:cNvSpPr>
          <p:nvPr>
            <p:ph type="sldNum" sz="quarter" idx="10"/>
          </p:nvPr>
        </p:nvSpPr>
        <p:spPr/>
        <p:txBody>
          <a:bodyPr/>
          <a:lstStyle>
            <a:lvl1pPr>
              <a:defRPr/>
            </a:lvl1pPr>
          </a:lstStyle>
          <a:p>
            <a:fld id="{92039144-FA1C-497B-A486-1C1E9C8F3359}" type="slidenum">
              <a:rPr lang="en-US" altLang="en-US"/>
              <a:pPr/>
              <a:t>‹#›</a:t>
            </a:fld>
            <a:endParaRPr lang="en-US" altLang="en-US"/>
          </a:p>
        </p:txBody>
      </p:sp>
      <p:sp>
        <p:nvSpPr>
          <p:cNvPr id="5" name="Footer Placeholder 4">
            <a:extLst>
              <a:ext uri="{FF2B5EF4-FFF2-40B4-BE49-F238E27FC236}">
                <a16:creationId xmlns:a16="http://schemas.microsoft.com/office/drawing/2014/main" id="{3F5ED870-F4DE-4D07-9C80-0C7DBF3D7D74}"/>
              </a:ext>
            </a:extLst>
          </p:cNvPr>
          <p:cNvSpPr>
            <a:spLocks noGrp="1"/>
          </p:cNvSpPr>
          <p:nvPr>
            <p:ph type="ftr" sz="quarter" idx="11"/>
          </p:nvPr>
        </p:nvSpPr>
        <p:spPr/>
        <p:txBody>
          <a:bodyPr/>
          <a:lstStyle>
            <a:lvl1pPr>
              <a:defRPr/>
            </a:lvl1pPr>
          </a:lstStyle>
          <a:p>
            <a:r>
              <a:rPr lang="en-US" altLang="en-US"/>
              <a:t>© Copyright 2002-2006, Reclaiming the Mind Ministries.</a:t>
            </a:r>
          </a:p>
        </p:txBody>
      </p:sp>
    </p:spTree>
    <p:extLst>
      <p:ext uri="{BB962C8B-B14F-4D97-AF65-F5344CB8AC3E}">
        <p14:creationId xmlns:p14="http://schemas.microsoft.com/office/powerpoint/2010/main" val="200367860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F7A75-96A0-4690-8EA8-5E75AB308791}"/>
              </a:ext>
            </a:extLst>
          </p:cNvPr>
          <p:cNvSpPr>
            <a:spLocks noGrp="1"/>
          </p:cNvSpPr>
          <p:nvPr>
            <p:ph type="title"/>
          </p:nvPr>
        </p:nvSpPr>
        <p:spPr>
          <a:xfrm>
            <a:off x="406400" y="274638"/>
            <a:ext cx="11277600" cy="1143000"/>
          </a:xfrm>
        </p:spPr>
        <p:txBody>
          <a:bodyPr/>
          <a:lstStyle/>
          <a:p>
            <a:r>
              <a:rPr lang="en-US"/>
              <a:t>Click to edit Master title style</a:t>
            </a:r>
          </a:p>
        </p:txBody>
      </p:sp>
      <p:sp>
        <p:nvSpPr>
          <p:cNvPr id="3" name="SmartArt Placeholder 2">
            <a:extLst>
              <a:ext uri="{FF2B5EF4-FFF2-40B4-BE49-F238E27FC236}">
                <a16:creationId xmlns:a16="http://schemas.microsoft.com/office/drawing/2014/main" id="{28B83C8F-6909-458D-9773-34D1AC589A62}"/>
              </a:ext>
            </a:extLst>
          </p:cNvPr>
          <p:cNvSpPr>
            <a:spLocks noGrp="1"/>
          </p:cNvSpPr>
          <p:nvPr>
            <p:ph type="dgm" idx="1"/>
          </p:nvPr>
        </p:nvSpPr>
        <p:spPr>
          <a:xfrm>
            <a:off x="2438400" y="1600201"/>
            <a:ext cx="9245600" cy="4525963"/>
          </a:xfrm>
        </p:spPr>
        <p:txBody>
          <a:bodyPr/>
          <a:lstStyle/>
          <a:p>
            <a:endParaRPr lang="en-US"/>
          </a:p>
        </p:txBody>
      </p:sp>
      <p:sp>
        <p:nvSpPr>
          <p:cNvPr id="4" name="Slide Number Placeholder 3">
            <a:extLst>
              <a:ext uri="{FF2B5EF4-FFF2-40B4-BE49-F238E27FC236}">
                <a16:creationId xmlns:a16="http://schemas.microsoft.com/office/drawing/2014/main" id="{09C079DD-5C3A-4CE2-9620-BD5B5D274441}"/>
              </a:ext>
            </a:extLst>
          </p:cNvPr>
          <p:cNvSpPr>
            <a:spLocks noGrp="1"/>
          </p:cNvSpPr>
          <p:nvPr>
            <p:ph type="sldNum" sz="quarter" idx="10"/>
          </p:nvPr>
        </p:nvSpPr>
        <p:spPr>
          <a:xfrm>
            <a:off x="8737600" y="6245225"/>
            <a:ext cx="2844800" cy="476250"/>
          </a:xfrm>
        </p:spPr>
        <p:txBody>
          <a:bodyPr/>
          <a:lstStyle>
            <a:lvl1pPr>
              <a:defRPr/>
            </a:lvl1pPr>
          </a:lstStyle>
          <a:p>
            <a:fld id="{A76A6C00-A59D-4EF3-BA19-3BB58341D385}" type="slidenum">
              <a:rPr lang="en-US" altLang="en-US"/>
              <a:pPr/>
              <a:t>‹#›</a:t>
            </a:fld>
            <a:endParaRPr lang="en-US" altLang="en-US"/>
          </a:p>
        </p:txBody>
      </p:sp>
      <p:sp>
        <p:nvSpPr>
          <p:cNvPr id="5" name="Footer Placeholder 4">
            <a:extLst>
              <a:ext uri="{FF2B5EF4-FFF2-40B4-BE49-F238E27FC236}">
                <a16:creationId xmlns:a16="http://schemas.microsoft.com/office/drawing/2014/main" id="{26B55C00-98E4-48EE-B1C5-92D2597FC9BD}"/>
              </a:ext>
            </a:extLst>
          </p:cNvPr>
          <p:cNvSpPr>
            <a:spLocks noGrp="1"/>
          </p:cNvSpPr>
          <p:nvPr>
            <p:ph type="ftr" sz="quarter" idx="11"/>
          </p:nvPr>
        </p:nvSpPr>
        <p:spPr>
          <a:xfrm>
            <a:off x="2540000" y="6534150"/>
            <a:ext cx="5791200" cy="476250"/>
          </a:xfrm>
        </p:spPr>
        <p:txBody>
          <a:bodyPr/>
          <a:lstStyle>
            <a:lvl1pPr>
              <a:defRPr/>
            </a:lvl1pPr>
          </a:lstStyle>
          <a:p>
            <a:r>
              <a:rPr lang="en-US" altLang="en-US"/>
              <a:t>© Copyright 2002-2006, Reclaiming the Mind Ministries.</a:t>
            </a:r>
          </a:p>
        </p:txBody>
      </p:sp>
    </p:spTree>
    <p:extLst>
      <p:ext uri="{BB962C8B-B14F-4D97-AF65-F5344CB8AC3E}">
        <p14:creationId xmlns:p14="http://schemas.microsoft.com/office/powerpoint/2010/main" val="189554970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3303A-07CD-428F-8EEF-376B800108D3}"/>
              </a:ext>
            </a:extLst>
          </p:cNvPr>
          <p:cNvSpPr>
            <a:spLocks noGrp="1"/>
          </p:cNvSpPr>
          <p:nvPr>
            <p:ph type="title"/>
          </p:nvPr>
        </p:nvSpPr>
        <p:spPr>
          <a:xfrm>
            <a:off x="406400" y="274638"/>
            <a:ext cx="11277600" cy="1143000"/>
          </a:xfrm>
        </p:spPr>
        <p:txBody>
          <a:bodyPr/>
          <a:lstStyle/>
          <a:p>
            <a:r>
              <a:rPr lang="en-US"/>
              <a:t>Click to edit Master title style</a:t>
            </a:r>
          </a:p>
        </p:txBody>
      </p:sp>
      <p:sp>
        <p:nvSpPr>
          <p:cNvPr id="3" name="Table Placeholder 2">
            <a:extLst>
              <a:ext uri="{FF2B5EF4-FFF2-40B4-BE49-F238E27FC236}">
                <a16:creationId xmlns:a16="http://schemas.microsoft.com/office/drawing/2014/main" id="{C5AE962A-6DC8-43D9-89B9-2C25A2516F56}"/>
              </a:ext>
            </a:extLst>
          </p:cNvPr>
          <p:cNvSpPr>
            <a:spLocks noGrp="1"/>
          </p:cNvSpPr>
          <p:nvPr>
            <p:ph type="tbl" idx="1"/>
          </p:nvPr>
        </p:nvSpPr>
        <p:spPr>
          <a:xfrm>
            <a:off x="2438400" y="1600201"/>
            <a:ext cx="9245600" cy="4525963"/>
          </a:xfrm>
        </p:spPr>
        <p:txBody>
          <a:bodyPr/>
          <a:lstStyle/>
          <a:p>
            <a:endParaRPr lang="en-US"/>
          </a:p>
        </p:txBody>
      </p:sp>
      <p:sp>
        <p:nvSpPr>
          <p:cNvPr id="4" name="Slide Number Placeholder 3">
            <a:extLst>
              <a:ext uri="{FF2B5EF4-FFF2-40B4-BE49-F238E27FC236}">
                <a16:creationId xmlns:a16="http://schemas.microsoft.com/office/drawing/2014/main" id="{528E75C4-A7DD-4023-97CB-B8F72AF28E7B}"/>
              </a:ext>
            </a:extLst>
          </p:cNvPr>
          <p:cNvSpPr>
            <a:spLocks noGrp="1"/>
          </p:cNvSpPr>
          <p:nvPr>
            <p:ph type="sldNum" sz="quarter" idx="10"/>
          </p:nvPr>
        </p:nvSpPr>
        <p:spPr>
          <a:xfrm>
            <a:off x="8737600" y="6245225"/>
            <a:ext cx="2844800" cy="476250"/>
          </a:xfrm>
        </p:spPr>
        <p:txBody>
          <a:bodyPr/>
          <a:lstStyle>
            <a:lvl1pPr>
              <a:defRPr/>
            </a:lvl1pPr>
          </a:lstStyle>
          <a:p>
            <a:fld id="{6FE065C6-C51F-4F5F-9077-32BAC79B5CF5}" type="slidenum">
              <a:rPr lang="en-US" altLang="en-US"/>
              <a:pPr/>
              <a:t>‹#›</a:t>
            </a:fld>
            <a:endParaRPr lang="en-US" altLang="en-US"/>
          </a:p>
        </p:txBody>
      </p:sp>
      <p:sp>
        <p:nvSpPr>
          <p:cNvPr id="5" name="Footer Placeholder 4">
            <a:extLst>
              <a:ext uri="{FF2B5EF4-FFF2-40B4-BE49-F238E27FC236}">
                <a16:creationId xmlns:a16="http://schemas.microsoft.com/office/drawing/2014/main" id="{AF2D1493-BE46-4317-B1D5-734ABE3D6888}"/>
              </a:ext>
            </a:extLst>
          </p:cNvPr>
          <p:cNvSpPr>
            <a:spLocks noGrp="1"/>
          </p:cNvSpPr>
          <p:nvPr>
            <p:ph type="ftr" sz="quarter" idx="11"/>
          </p:nvPr>
        </p:nvSpPr>
        <p:spPr>
          <a:xfrm>
            <a:off x="2540000" y="6534150"/>
            <a:ext cx="5791200" cy="476250"/>
          </a:xfrm>
        </p:spPr>
        <p:txBody>
          <a:bodyPr/>
          <a:lstStyle>
            <a:lvl1pPr>
              <a:defRPr/>
            </a:lvl1pPr>
          </a:lstStyle>
          <a:p>
            <a:r>
              <a:rPr lang="en-US" altLang="en-US"/>
              <a:t>© Copyright 2002-2006, Reclaiming the Mind Ministries.</a:t>
            </a:r>
          </a:p>
        </p:txBody>
      </p:sp>
    </p:spTree>
    <p:extLst>
      <p:ext uri="{BB962C8B-B14F-4D97-AF65-F5344CB8AC3E}">
        <p14:creationId xmlns:p14="http://schemas.microsoft.com/office/powerpoint/2010/main" val="46670165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9E56-9844-4309-B360-6DACF2D789A2}"/>
              </a:ext>
            </a:extLst>
          </p:cNvPr>
          <p:cNvSpPr>
            <a:spLocks noGrp="1"/>
          </p:cNvSpPr>
          <p:nvPr>
            <p:ph type="title"/>
          </p:nvPr>
        </p:nvSpPr>
        <p:spPr>
          <a:xfrm>
            <a:off x="406400" y="274638"/>
            <a:ext cx="112776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653062-B65F-4E6D-98A4-DA927018E823}"/>
              </a:ext>
            </a:extLst>
          </p:cNvPr>
          <p:cNvSpPr>
            <a:spLocks noGrp="1"/>
          </p:cNvSpPr>
          <p:nvPr>
            <p:ph type="body" sz="half" idx="1"/>
          </p:nvPr>
        </p:nvSpPr>
        <p:spPr>
          <a:xfrm>
            <a:off x="2438400" y="1600200"/>
            <a:ext cx="92456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2FC8CC-DA76-440E-903F-2CB2D16F770C}"/>
              </a:ext>
            </a:extLst>
          </p:cNvPr>
          <p:cNvSpPr>
            <a:spLocks noGrp="1"/>
          </p:cNvSpPr>
          <p:nvPr>
            <p:ph sz="half" idx="2"/>
          </p:nvPr>
        </p:nvSpPr>
        <p:spPr>
          <a:xfrm>
            <a:off x="2438400" y="3938589"/>
            <a:ext cx="92456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919E60DC-0AB8-4CBF-9F3A-0772CBD4D9BD}"/>
              </a:ext>
            </a:extLst>
          </p:cNvPr>
          <p:cNvSpPr>
            <a:spLocks noGrp="1"/>
          </p:cNvSpPr>
          <p:nvPr>
            <p:ph type="sldNum" sz="quarter" idx="10"/>
          </p:nvPr>
        </p:nvSpPr>
        <p:spPr>
          <a:xfrm>
            <a:off x="8737600" y="6245225"/>
            <a:ext cx="2844800" cy="476250"/>
          </a:xfrm>
        </p:spPr>
        <p:txBody>
          <a:bodyPr/>
          <a:lstStyle>
            <a:lvl1pPr>
              <a:defRPr/>
            </a:lvl1pPr>
          </a:lstStyle>
          <a:p>
            <a:fld id="{9BA98ADA-0B0B-4480-8757-AB241358D946}" type="slidenum">
              <a:rPr lang="en-US" altLang="en-US"/>
              <a:pPr/>
              <a:t>‹#›</a:t>
            </a:fld>
            <a:endParaRPr lang="en-US" altLang="en-US"/>
          </a:p>
        </p:txBody>
      </p:sp>
      <p:sp>
        <p:nvSpPr>
          <p:cNvPr id="6" name="Footer Placeholder 5">
            <a:extLst>
              <a:ext uri="{FF2B5EF4-FFF2-40B4-BE49-F238E27FC236}">
                <a16:creationId xmlns:a16="http://schemas.microsoft.com/office/drawing/2014/main" id="{A23BF043-5392-47E6-A916-F3A19CEEB021}"/>
              </a:ext>
            </a:extLst>
          </p:cNvPr>
          <p:cNvSpPr>
            <a:spLocks noGrp="1"/>
          </p:cNvSpPr>
          <p:nvPr>
            <p:ph type="ftr" sz="quarter" idx="11"/>
          </p:nvPr>
        </p:nvSpPr>
        <p:spPr>
          <a:xfrm>
            <a:off x="2540000" y="6534150"/>
            <a:ext cx="5791200" cy="476250"/>
          </a:xfrm>
        </p:spPr>
        <p:txBody>
          <a:bodyPr/>
          <a:lstStyle>
            <a:lvl1pPr>
              <a:defRPr/>
            </a:lvl1pPr>
          </a:lstStyle>
          <a:p>
            <a:r>
              <a:rPr lang="en-US" altLang="en-US"/>
              <a:t>© Copyright 2002-2006, Reclaiming the Mind Ministries.</a:t>
            </a:r>
          </a:p>
        </p:txBody>
      </p:sp>
    </p:spTree>
    <p:extLst>
      <p:ext uri="{BB962C8B-B14F-4D97-AF65-F5344CB8AC3E}">
        <p14:creationId xmlns:p14="http://schemas.microsoft.com/office/powerpoint/2010/main" val="83539312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44B21-E6EE-4F8A-8AF7-9F85EC39897E}"/>
              </a:ext>
            </a:extLst>
          </p:cNvPr>
          <p:cNvSpPr>
            <a:spLocks noGrp="1"/>
          </p:cNvSpPr>
          <p:nvPr>
            <p:ph type="title"/>
          </p:nvPr>
        </p:nvSpPr>
        <p:spPr>
          <a:xfrm>
            <a:off x="406400" y="274638"/>
            <a:ext cx="112776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7B049D-F4B8-4E86-85A1-28DB1361EEB3}"/>
              </a:ext>
            </a:extLst>
          </p:cNvPr>
          <p:cNvSpPr>
            <a:spLocks noGrp="1"/>
          </p:cNvSpPr>
          <p:nvPr>
            <p:ph type="body" sz="half" idx="1"/>
          </p:nvPr>
        </p:nvSpPr>
        <p:spPr>
          <a:xfrm>
            <a:off x="2438400" y="1600201"/>
            <a:ext cx="45212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54AF6A-DD73-4E0B-B4F1-304AE37A7D73}"/>
              </a:ext>
            </a:extLst>
          </p:cNvPr>
          <p:cNvSpPr>
            <a:spLocks noGrp="1"/>
          </p:cNvSpPr>
          <p:nvPr>
            <p:ph sz="half" idx="2"/>
          </p:nvPr>
        </p:nvSpPr>
        <p:spPr>
          <a:xfrm>
            <a:off x="7162800" y="1600201"/>
            <a:ext cx="45212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3A8A7F43-D695-44CC-8D15-03BE8AE9842E}"/>
              </a:ext>
            </a:extLst>
          </p:cNvPr>
          <p:cNvSpPr>
            <a:spLocks noGrp="1"/>
          </p:cNvSpPr>
          <p:nvPr>
            <p:ph type="sldNum" sz="quarter" idx="10"/>
          </p:nvPr>
        </p:nvSpPr>
        <p:spPr>
          <a:xfrm>
            <a:off x="8737600" y="6245225"/>
            <a:ext cx="2844800" cy="476250"/>
          </a:xfrm>
        </p:spPr>
        <p:txBody>
          <a:bodyPr/>
          <a:lstStyle>
            <a:lvl1pPr>
              <a:defRPr/>
            </a:lvl1pPr>
          </a:lstStyle>
          <a:p>
            <a:fld id="{5A62DEFB-E5ED-4751-BAA2-49BD797040BE}" type="slidenum">
              <a:rPr lang="en-US" altLang="en-US"/>
              <a:pPr/>
              <a:t>‹#›</a:t>
            </a:fld>
            <a:endParaRPr lang="en-US" altLang="en-US"/>
          </a:p>
        </p:txBody>
      </p:sp>
      <p:sp>
        <p:nvSpPr>
          <p:cNvPr id="6" name="Footer Placeholder 5">
            <a:extLst>
              <a:ext uri="{FF2B5EF4-FFF2-40B4-BE49-F238E27FC236}">
                <a16:creationId xmlns:a16="http://schemas.microsoft.com/office/drawing/2014/main" id="{3995D0A2-C357-4A68-AD9A-511F2CD1ABDE}"/>
              </a:ext>
            </a:extLst>
          </p:cNvPr>
          <p:cNvSpPr>
            <a:spLocks noGrp="1"/>
          </p:cNvSpPr>
          <p:nvPr>
            <p:ph type="ftr" sz="quarter" idx="11"/>
          </p:nvPr>
        </p:nvSpPr>
        <p:spPr>
          <a:xfrm>
            <a:off x="2540000" y="6534150"/>
            <a:ext cx="5791200" cy="476250"/>
          </a:xfrm>
        </p:spPr>
        <p:txBody>
          <a:bodyPr/>
          <a:lstStyle>
            <a:lvl1pPr>
              <a:defRPr/>
            </a:lvl1pPr>
          </a:lstStyle>
          <a:p>
            <a:r>
              <a:rPr lang="en-US" altLang="en-US"/>
              <a:t>© Copyright 2002-2006, Reclaiming the Mind Ministries.</a:t>
            </a:r>
          </a:p>
        </p:txBody>
      </p:sp>
    </p:spTree>
    <p:extLst>
      <p:ext uri="{BB962C8B-B14F-4D97-AF65-F5344CB8AC3E}">
        <p14:creationId xmlns:p14="http://schemas.microsoft.com/office/powerpoint/2010/main" val="207574904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2275DD-DDA7-484A-B993-A977866732D2}"/>
              </a:ext>
            </a:extLst>
          </p:cNvPr>
          <p:cNvSpPr>
            <a:spLocks noGrp="1"/>
          </p:cNvSpPr>
          <p:nvPr>
            <p:ph/>
          </p:nvPr>
        </p:nvSpPr>
        <p:spPr>
          <a:xfrm>
            <a:off x="406400" y="274639"/>
            <a:ext cx="112776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3C2D09FD-D22A-46B8-BAE7-F01A6C9E7FCB}"/>
              </a:ext>
            </a:extLst>
          </p:cNvPr>
          <p:cNvSpPr>
            <a:spLocks noGrp="1"/>
          </p:cNvSpPr>
          <p:nvPr>
            <p:ph type="sldNum" sz="quarter" idx="10"/>
          </p:nvPr>
        </p:nvSpPr>
        <p:spPr>
          <a:xfrm>
            <a:off x="8737600" y="6245225"/>
            <a:ext cx="2844800" cy="476250"/>
          </a:xfrm>
        </p:spPr>
        <p:txBody>
          <a:bodyPr/>
          <a:lstStyle>
            <a:lvl1pPr>
              <a:defRPr/>
            </a:lvl1pPr>
          </a:lstStyle>
          <a:p>
            <a:fld id="{1D403878-AC1C-45E3-AAFE-B66CAF411D35}" type="slidenum">
              <a:rPr lang="en-US" altLang="en-US"/>
              <a:pPr/>
              <a:t>‹#›</a:t>
            </a:fld>
            <a:endParaRPr lang="en-US" altLang="en-US"/>
          </a:p>
        </p:txBody>
      </p:sp>
      <p:sp>
        <p:nvSpPr>
          <p:cNvPr id="4" name="Footer Placeholder 3">
            <a:extLst>
              <a:ext uri="{FF2B5EF4-FFF2-40B4-BE49-F238E27FC236}">
                <a16:creationId xmlns:a16="http://schemas.microsoft.com/office/drawing/2014/main" id="{D9A80D04-BE57-4EC4-97F9-4D2C148EAAF3}"/>
              </a:ext>
            </a:extLst>
          </p:cNvPr>
          <p:cNvSpPr>
            <a:spLocks noGrp="1"/>
          </p:cNvSpPr>
          <p:nvPr>
            <p:ph type="ftr" sz="quarter" idx="11"/>
          </p:nvPr>
        </p:nvSpPr>
        <p:spPr>
          <a:xfrm>
            <a:off x="2540000" y="6534150"/>
            <a:ext cx="5791200" cy="476250"/>
          </a:xfrm>
        </p:spPr>
        <p:txBody>
          <a:bodyPr/>
          <a:lstStyle>
            <a:lvl1pPr>
              <a:defRPr/>
            </a:lvl1pPr>
          </a:lstStyle>
          <a:p>
            <a:r>
              <a:rPr lang="en-US" altLang="en-US"/>
              <a:t>© Copyright 2002-2006, Reclaiming the Mind Ministries.</a:t>
            </a:r>
          </a:p>
        </p:txBody>
      </p:sp>
    </p:spTree>
    <p:extLst>
      <p:ext uri="{BB962C8B-B14F-4D97-AF65-F5344CB8AC3E}">
        <p14:creationId xmlns:p14="http://schemas.microsoft.com/office/powerpoint/2010/main" val="203644006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81423-DD51-40DD-A840-A645DE728794}"/>
              </a:ext>
            </a:extLst>
          </p:cNvPr>
          <p:cNvSpPr>
            <a:spLocks noGrp="1"/>
          </p:cNvSpPr>
          <p:nvPr>
            <p:ph type="title"/>
          </p:nvPr>
        </p:nvSpPr>
        <p:spPr>
          <a:xfrm>
            <a:off x="406400" y="274638"/>
            <a:ext cx="112776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C691D8F-CAE2-41DC-9154-CE9FEBBE367F}"/>
              </a:ext>
            </a:extLst>
          </p:cNvPr>
          <p:cNvSpPr>
            <a:spLocks noGrp="1"/>
          </p:cNvSpPr>
          <p:nvPr>
            <p:ph sz="half" idx="1"/>
          </p:nvPr>
        </p:nvSpPr>
        <p:spPr>
          <a:xfrm>
            <a:off x="2438400" y="1600201"/>
            <a:ext cx="45212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31C24C-36FA-4EE0-9772-9B80B10B054A}"/>
              </a:ext>
            </a:extLst>
          </p:cNvPr>
          <p:cNvSpPr>
            <a:spLocks noGrp="1"/>
          </p:cNvSpPr>
          <p:nvPr>
            <p:ph sz="quarter" idx="2"/>
          </p:nvPr>
        </p:nvSpPr>
        <p:spPr>
          <a:xfrm>
            <a:off x="7162800" y="1600200"/>
            <a:ext cx="45212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B2E53AE8-2B64-4804-BD86-A2B9AC8FE99B}"/>
              </a:ext>
            </a:extLst>
          </p:cNvPr>
          <p:cNvSpPr>
            <a:spLocks noGrp="1"/>
          </p:cNvSpPr>
          <p:nvPr>
            <p:ph sz="quarter" idx="3"/>
          </p:nvPr>
        </p:nvSpPr>
        <p:spPr>
          <a:xfrm>
            <a:off x="7162800" y="3938589"/>
            <a:ext cx="45212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03C48BE-E379-4E84-9BA1-25F0A5374323}"/>
              </a:ext>
            </a:extLst>
          </p:cNvPr>
          <p:cNvSpPr>
            <a:spLocks noGrp="1"/>
          </p:cNvSpPr>
          <p:nvPr>
            <p:ph type="sldNum" sz="quarter" idx="10"/>
          </p:nvPr>
        </p:nvSpPr>
        <p:spPr>
          <a:xfrm>
            <a:off x="8737600" y="6245225"/>
            <a:ext cx="2844800" cy="476250"/>
          </a:xfrm>
        </p:spPr>
        <p:txBody>
          <a:bodyPr/>
          <a:lstStyle>
            <a:lvl1pPr>
              <a:defRPr/>
            </a:lvl1pPr>
          </a:lstStyle>
          <a:p>
            <a:fld id="{34623AF9-C344-4DE9-BD7B-A8C9BE8FEEC2}" type="slidenum">
              <a:rPr lang="en-US" altLang="en-US"/>
              <a:pPr/>
              <a:t>‹#›</a:t>
            </a:fld>
            <a:endParaRPr lang="en-US" altLang="en-US"/>
          </a:p>
        </p:txBody>
      </p:sp>
      <p:sp>
        <p:nvSpPr>
          <p:cNvPr id="7" name="Footer Placeholder 6">
            <a:extLst>
              <a:ext uri="{FF2B5EF4-FFF2-40B4-BE49-F238E27FC236}">
                <a16:creationId xmlns:a16="http://schemas.microsoft.com/office/drawing/2014/main" id="{DC2D0169-BECB-477F-971D-6A247C9614BC}"/>
              </a:ext>
            </a:extLst>
          </p:cNvPr>
          <p:cNvSpPr>
            <a:spLocks noGrp="1"/>
          </p:cNvSpPr>
          <p:nvPr>
            <p:ph type="ftr" sz="quarter" idx="11"/>
          </p:nvPr>
        </p:nvSpPr>
        <p:spPr>
          <a:xfrm>
            <a:off x="2540000" y="6534150"/>
            <a:ext cx="5791200" cy="476250"/>
          </a:xfrm>
        </p:spPr>
        <p:txBody>
          <a:bodyPr/>
          <a:lstStyle>
            <a:lvl1pPr>
              <a:defRPr/>
            </a:lvl1pPr>
          </a:lstStyle>
          <a:p>
            <a:r>
              <a:rPr lang="en-US" altLang="en-US"/>
              <a:t>© Copyright 2002-2006, Reclaiming the Mind Ministries.</a:t>
            </a:r>
          </a:p>
        </p:txBody>
      </p:sp>
    </p:spTree>
    <p:extLst>
      <p:ext uri="{BB962C8B-B14F-4D97-AF65-F5344CB8AC3E}">
        <p14:creationId xmlns:p14="http://schemas.microsoft.com/office/powerpoint/2010/main" val="252834364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B46F0-D698-4D36-A212-F9B109E191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4F383B-60EA-4A5A-ACF2-869666B4B7E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3F7EF12C-9476-4EBC-A67A-5667FAF0F894}"/>
              </a:ext>
            </a:extLst>
          </p:cNvPr>
          <p:cNvSpPr>
            <a:spLocks noGrp="1"/>
          </p:cNvSpPr>
          <p:nvPr>
            <p:ph type="sldNum" sz="quarter" idx="10"/>
          </p:nvPr>
        </p:nvSpPr>
        <p:spPr/>
        <p:txBody>
          <a:bodyPr/>
          <a:lstStyle>
            <a:lvl1pPr>
              <a:defRPr/>
            </a:lvl1pPr>
          </a:lstStyle>
          <a:p>
            <a:fld id="{B8EE8C27-F69B-499A-A9E8-8AAC43142A1B}" type="slidenum">
              <a:rPr lang="en-US" altLang="en-US"/>
              <a:pPr/>
              <a:t>‹#›</a:t>
            </a:fld>
            <a:endParaRPr lang="en-US" altLang="en-US"/>
          </a:p>
        </p:txBody>
      </p:sp>
      <p:sp>
        <p:nvSpPr>
          <p:cNvPr id="5" name="Footer Placeholder 4">
            <a:extLst>
              <a:ext uri="{FF2B5EF4-FFF2-40B4-BE49-F238E27FC236}">
                <a16:creationId xmlns:a16="http://schemas.microsoft.com/office/drawing/2014/main" id="{30E09738-13F4-4A4C-A598-6884225377AB}"/>
              </a:ext>
            </a:extLst>
          </p:cNvPr>
          <p:cNvSpPr>
            <a:spLocks noGrp="1"/>
          </p:cNvSpPr>
          <p:nvPr>
            <p:ph type="ftr" sz="quarter" idx="11"/>
          </p:nvPr>
        </p:nvSpPr>
        <p:spPr/>
        <p:txBody>
          <a:bodyPr/>
          <a:lstStyle>
            <a:lvl1pPr>
              <a:defRPr/>
            </a:lvl1pPr>
          </a:lstStyle>
          <a:p>
            <a:r>
              <a:rPr lang="en-US" altLang="en-US"/>
              <a:t>© Copyright 2002-2006, Reclaiming the Mind Ministries.</a:t>
            </a:r>
          </a:p>
        </p:txBody>
      </p:sp>
    </p:spTree>
    <p:extLst>
      <p:ext uri="{BB962C8B-B14F-4D97-AF65-F5344CB8AC3E}">
        <p14:creationId xmlns:p14="http://schemas.microsoft.com/office/powerpoint/2010/main" val="15735687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625F3-DA2C-4B2C-9EF6-E453A749F8F4}"/>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3A0772-8EC6-4A51-BE25-4430FF5B9DF9}"/>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Slide Number Placeholder 3">
            <a:extLst>
              <a:ext uri="{FF2B5EF4-FFF2-40B4-BE49-F238E27FC236}">
                <a16:creationId xmlns:a16="http://schemas.microsoft.com/office/drawing/2014/main" id="{0EE1D4DF-3EC0-439F-8ABA-C277A8CF2BEC}"/>
              </a:ext>
            </a:extLst>
          </p:cNvPr>
          <p:cNvSpPr>
            <a:spLocks noGrp="1"/>
          </p:cNvSpPr>
          <p:nvPr>
            <p:ph type="sldNum" sz="quarter" idx="10"/>
          </p:nvPr>
        </p:nvSpPr>
        <p:spPr/>
        <p:txBody>
          <a:bodyPr/>
          <a:lstStyle>
            <a:lvl1pPr>
              <a:defRPr/>
            </a:lvl1pPr>
          </a:lstStyle>
          <a:p>
            <a:fld id="{FE19A2C9-ADD6-4C3A-8136-956CD5F99796}" type="slidenum">
              <a:rPr lang="en-US" altLang="en-US"/>
              <a:pPr/>
              <a:t>‹#›</a:t>
            </a:fld>
            <a:endParaRPr lang="en-US" altLang="en-US"/>
          </a:p>
        </p:txBody>
      </p:sp>
      <p:sp>
        <p:nvSpPr>
          <p:cNvPr id="5" name="Footer Placeholder 4">
            <a:extLst>
              <a:ext uri="{FF2B5EF4-FFF2-40B4-BE49-F238E27FC236}">
                <a16:creationId xmlns:a16="http://schemas.microsoft.com/office/drawing/2014/main" id="{9FDEFE92-4ECE-4372-95D9-752DCC428589}"/>
              </a:ext>
            </a:extLst>
          </p:cNvPr>
          <p:cNvSpPr>
            <a:spLocks noGrp="1"/>
          </p:cNvSpPr>
          <p:nvPr>
            <p:ph type="ftr" sz="quarter" idx="11"/>
          </p:nvPr>
        </p:nvSpPr>
        <p:spPr/>
        <p:txBody>
          <a:bodyPr/>
          <a:lstStyle>
            <a:lvl1pPr>
              <a:defRPr/>
            </a:lvl1pPr>
          </a:lstStyle>
          <a:p>
            <a:r>
              <a:rPr lang="en-US" altLang="en-US"/>
              <a:t>© Copyright 2002-2006, Reclaiming the Mind Ministries.</a:t>
            </a:r>
          </a:p>
        </p:txBody>
      </p:sp>
    </p:spTree>
    <p:extLst>
      <p:ext uri="{BB962C8B-B14F-4D97-AF65-F5344CB8AC3E}">
        <p14:creationId xmlns:p14="http://schemas.microsoft.com/office/powerpoint/2010/main" val="246208409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CDAD0-C5F6-4FDB-9C13-DFE7FA360B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EFFC6C-0E93-464B-9E55-003D5319DFA0}"/>
              </a:ext>
            </a:extLst>
          </p:cNvPr>
          <p:cNvSpPr>
            <a:spLocks noGrp="1"/>
          </p:cNvSpPr>
          <p:nvPr>
            <p:ph sz="half" idx="1"/>
          </p:nvPr>
        </p:nvSpPr>
        <p:spPr>
          <a:xfrm>
            <a:off x="2438400" y="1600201"/>
            <a:ext cx="45212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DC4A89-EBEC-4558-B162-3A9432FEFA26}"/>
              </a:ext>
            </a:extLst>
          </p:cNvPr>
          <p:cNvSpPr>
            <a:spLocks noGrp="1"/>
          </p:cNvSpPr>
          <p:nvPr>
            <p:ph sz="half" idx="2"/>
          </p:nvPr>
        </p:nvSpPr>
        <p:spPr>
          <a:xfrm>
            <a:off x="7162800" y="1600201"/>
            <a:ext cx="45212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8C3F5C3-34BD-42D0-8399-CF91179764F6}"/>
              </a:ext>
            </a:extLst>
          </p:cNvPr>
          <p:cNvSpPr>
            <a:spLocks noGrp="1"/>
          </p:cNvSpPr>
          <p:nvPr>
            <p:ph type="sldNum" sz="quarter" idx="10"/>
          </p:nvPr>
        </p:nvSpPr>
        <p:spPr/>
        <p:txBody>
          <a:bodyPr/>
          <a:lstStyle>
            <a:lvl1pPr>
              <a:defRPr/>
            </a:lvl1pPr>
          </a:lstStyle>
          <a:p>
            <a:fld id="{F8A93072-04DF-4DF9-80A9-5F3A1CC7DDD5}" type="slidenum">
              <a:rPr lang="en-US" altLang="en-US"/>
              <a:pPr/>
              <a:t>‹#›</a:t>
            </a:fld>
            <a:endParaRPr lang="en-US" altLang="en-US"/>
          </a:p>
        </p:txBody>
      </p:sp>
      <p:sp>
        <p:nvSpPr>
          <p:cNvPr id="6" name="Footer Placeholder 5">
            <a:extLst>
              <a:ext uri="{FF2B5EF4-FFF2-40B4-BE49-F238E27FC236}">
                <a16:creationId xmlns:a16="http://schemas.microsoft.com/office/drawing/2014/main" id="{FF5BB727-8F85-49D3-BC90-E80FC6360D64}"/>
              </a:ext>
            </a:extLst>
          </p:cNvPr>
          <p:cNvSpPr>
            <a:spLocks noGrp="1"/>
          </p:cNvSpPr>
          <p:nvPr>
            <p:ph type="ftr" sz="quarter" idx="11"/>
          </p:nvPr>
        </p:nvSpPr>
        <p:spPr/>
        <p:txBody>
          <a:bodyPr/>
          <a:lstStyle>
            <a:lvl1pPr>
              <a:defRPr/>
            </a:lvl1pPr>
          </a:lstStyle>
          <a:p>
            <a:r>
              <a:rPr lang="en-US" altLang="en-US"/>
              <a:t>© Copyright 2002-2006, Reclaiming the Mind Ministries.</a:t>
            </a:r>
          </a:p>
        </p:txBody>
      </p:sp>
    </p:spTree>
    <p:extLst>
      <p:ext uri="{BB962C8B-B14F-4D97-AF65-F5344CB8AC3E}">
        <p14:creationId xmlns:p14="http://schemas.microsoft.com/office/powerpoint/2010/main" val="297701005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3B113-72BC-4BD5-B076-35C7C4415454}"/>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7DD58C-4C76-4891-A9DF-70B037385BF6}"/>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E3E075F-DA23-43AC-973A-0E7FD7ABF071}"/>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92F4B6-E0ED-4B1A-B60C-D2EE565B5E8E}"/>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0E492E3-4ED2-4941-A61D-D6BB36ECAAF4}"/>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E52AD5F4-9887-46BC-AB52-DA9778E0EEEC}"/>
              </a:ext>
            </a:extLst>
          </p:cNvPr>
          <p:cNvSpPr>
            <a:spLocks noGrp="1"/>
          </p:cNvSpPr>
          <p:nvPr>
            <p:ph type="sldNum" sz="quarter" idx="10"/>
          </p:nvPr>
        </p:nvSpPr>
        <p:spPr/>
        <p:txBody>
          <a:bodyPr/>
          <a:lstStyle>
            <a:lvl1pPr>
              <a:defRPr/>
            </a:lvl1pPr>
          </a:lstStyle>
          <a:p>
            <a:fld id="{2A15E069-9ADB-43C1-8F5B-1F9D629E91DA}" type="slidenum">
              <a:rPr lang="en-US" altLang="en-US"/>
              <a:pPr/>
              <a:t>‹#›</a:t>
            </a:fld>
            <a:endParaRPr lang="en-US" altLang="en-US"/>
          </a:p>
        </p:txBody>
      </p:sp>
      <p:sp>
        <p:nvSpPr>
          <p:cNvPr id="8" name="Footer Placeholder 7">
            <a:extLst>
              <a:ext uri="{FF2B5EF4-FFF2-40B4-BE49-F238E27FC236}">
                <a16:creationId xmlns:a16="http://schemas.microsoft.com/office/drawing/2014/main" id="{2FAFC82E-3BEF-4407-BEFA-6637C0DD4705}"/>
              </a:ext>
            </a:extLst>
          </p:cNvPr>
          <p:cNvSpPr>
            <a:spLocks noGrp="1"/>
          </p:cNvSpPr>
          <p:nvPr>
            <p:ph type="ftr" sz="quarter" idx="11"/>
          </p:nvPr>
        </p:nvSpPr>
        <p:spPr/>
        <p:txBody>
          <a:bodyPr/>
          <a:lstStyle>
            <a:lvl1pPr>
              <a:defRPr/>
            </a:lvl1pPr>
          </a:lstStyle>
          <a:p>
            <a:r>
              <a:rPr lang="en-US" altLang="en-US"/>
              <a:t>© Copyright 2002-2006, Reclaiming the Mind Ministries.</a:t>
            </a:r>
          </a:p>
        </p:txBody>
      </p:sp>
    </p:spTree>
    <p:extLst>
      <p:ext uri="{BB962C8B-B14F-4D97-AF65-F5344CB8AC3E}">
        <p14:creationId xmlns:p14="http://schemas.microsoft.com/office/powerpoint/2010/main" val="149968936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4CEB-3DED-4BA7-AF30-790FF7F74D2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433BBE90-2724-4DF9-8205-AE99BEA8ED4F}"/>
              </a:ext>
            </a:extLst>
          </p:cNvPr>
          <p:cNvSpPr>
            <a:spLocks noGrp="1"/>
          </p:cNvSpPr>
          <p:nvPr>
            <p:ph type="sldNum" sz="quarter" idx="10"/>
          </p:nvPr>
        </p:nvSpPr>
        <p:spPr/>
        <p:txBody>
          <a:bodyPr/>
          <a:lstStyle>
            <a:lvl1pPr>
              <a:defRPr/>
            </a:lvl1pPr>
          </a:lstStyle>
          <a:p>
            <a:fld id="{8BA86611-EA29-45D6-A164-B012FA7A2B3D}" type="slidenum">
              <a:rPr lang="en-US" altLang="en-US"/>
              <a:pPr/>
              <a:t>‹#›</a:t>
            </a:fld>
            <a:endParaRPr lang="en-US" altLang="en-US"/>
          </a:p>
        </p:txBody>
      </p:sp>
      <p:sp>
        <p:nvSpPr>
          <p:cNvPr id="4" name="Footer Placeholder 3">
            <a:extLst>
              <a:ext uri="{FF2B5EF4-FFF2-40B4-BE49-F238E27FC236}">
                <a16:creationId xmlns:a16="http://schemas.microsoft.com/office/drawing/2014/main" id="{004F5DF2-AF39-4183-AB42-A4083E3AEED2}"/>
              </a:ext>
            </a:extLst>
          </p:cNvPr>
          <p:cNvSpPr>
            <a:spLocks noGrp="1"/>
          </p:cNvSpPr>
          <p:nvPr>
            <p:ph type="ftr" sz="quarter" idx="11"/>
          </p:nvPr>
        </p:nvSpPr>
        <p:spPr/>
        <p:txBody>
          <a:bodyPr/>
          <a:lstStyle>
            <a:lvl1pPr>
              <a:defRPr/>
            </a:lvl1pPr>
          </a:lstStyle>
          <a:p>
            <a:r>
              <a:rPr lang="en-US" altLang="en-US"/>
              <a:t>© Copyright 2002-2006, Reclaiming the Mind Ministries.</a:t>
            </a:r>
          </a:p>
        </p:txBody>
      </p:sp>
    </p:spTree>
    <p:extLst>
      <p:ext uri="{BB962C8B-B14F-4D97-AF65-F5344CB8AC3E}">
        <p14:creationId xmlns:p14="http://schemas.microsoft.com/office/powerpoint/2010/main" val="202229271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E0D118-F2F9-4A99-90E7-9FB1FD50AA1F}"/>
              </a:ext>
            </a:extLst>
          </p:cNvPr>
          <p:cNvSpPr>
            <a:spLocks noGrp="1"/>
          </p:cNvSpPr>
          <p:nvPr>
            <p:ph type="sldNum" sz="quarter" idx="10"/>
          </p:nvPr>
        </p:nvSpPr>
        <p:spPr/>
        <p:txBody>
          <a:bodyPr/>
          <a:lstStyle>
            <a:lvl1pPr>
              <a:defRPr/>
            </a:lvl1pPr>
          </a:lstStyle>
          <a:p>
            <a:fld id="{3DB9C82C-1EF4-4D06-98E6-84EC9A0D574D}" type="slidenum">
              <a:rPr lang="en-US" altLang="en-US"/>
              <a:pPr/>
              <a:t>‹#›</a:t>
            </a:fld>
            <a:endParaRPr lang="en-US" altLang="en-US"/>
          </a:p>
        </p:txBody>
      </p:sp>
      <p:sp>
        <p:nvSpPr>
          <p:cNvPr id="3" name="Footer Placeholder 2">
            <a:extLst>
              <a:ext uri="{FF2B5EF4-FFF2-40B4-BE49-F238E27FC236}">
                <a16:creationId xmlns:a16="http://schemas.microsoft.com/office/drawing/2014/main" id="{667CA33E-2EDE-4ADB-A5E4-4F76B5AD158E}"/>
              </a:ext>
            </a:extLst>
          </p:cNvPr>
          <p:cNvSpPr>
            <a:spLocks noGrp="1"/>
          </p:cNvSpPr>
          <p:nvPr>
            <p:ph type="ftr" sz="quarter" idx="11"/>
          </p:nvPr>
        </p:nvSpPr>
        <p:spPr/>
        <p:txBody>
          <a:bodyPr/>
          <a:lstStyle>
            <a:lvl1pPr>
              <a:defRPr/>
            </a:lvl1pPr>
          </a:lstStyle>
          <a:p>
            <a:r>
              <a:rPr lang="en-US" altLang="en-US"/>
              <a:t>© Copyright 2002-2006, Reclaiming the Mind Ministries.</a:t>
            </a:r>
          </a:p>
        </p:txBody>
      </p:sp>
    </p:spTree>
    <p:extLst>
      <p:ext uri="{BB962C8B-B14F-4D97-AF65-F5344CB8AC3E}">
        <p14:creationId xmlns:p14="http://schemas.microsoft.com/office/powerpoint/2010/main" val="75213311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2ED59-F995-4E1A-8FFE-315BD8266E1E}"/>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D1945F-727C-46A9-BFD5-A556FD67F812}"/>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EBD987-12E8-4811-8912-F8D0D48377E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a:extLst>
              <a:ext uri="{FF2B5EF4-FFF2-40B4-BE49-F238E27FC236}">
                <a16:creationId xmlns:a16="http://schemas.microsoft.com/office/drawing/2014/main" id="{79D0AFD6-901B-49A9-A004-5EED81AA700A}"/>
              </a:ext>
            </a:extLst>
          </p:cNvPr>
          <p:cNvSpPr>
            <a:spLocks noGrp="1"/>
          </p:cNvSpPr>
          <p:nvPr>
            <p:ph type="sldNum" sz="quarter" idx="10"/>
          </p:nvPr>
        </p:nvSpPr>
        <p:spPr/>
        <p:txBody>
          <a:bodyPr/>
          <a:lstStyle>
            <a:lvl1pPr>
              <a:defRPr/>
            </a:lvl1pPr>
          </a:lstStyle>
          <a:p>
            <a:fld id="{29796582-91E1-43A1-A5BF-E6E7FEF764DC}" type="slidenum">
              <a:rPr lang="en-US" altLang="en-US"/>
              <a:pPr/>
              <a:t>‹#›</a:t>
            </a:fld>
            <a:endParaRPr lang="en-US" altLang="en-US"/>
          </a:p>
        </p:txBody>
      </p:sp>
      <p:sp>
        <p:nvSpPr>
          <p:cNvPr id="6" name="Footer Placeholder 5">
            <a:extLst>
              <a:ext uri="{FF2B5EF4-FFF2-40B4-BE49-F238E27FC236}">
                <a16:creationId xmlns:a16="http://schemas.microsoft.com/office/drawing/2014/main" id="{4E3506E1-EFE8-443C-8B67-6E6C23AAE24E}"/>
              </a:ext>
            </a:extLst>
          </p:cNvPr>
          <p:cNvSpPr>
            <a:spLocks noGrp="1"/>
          </p:cNvSpPr>
          <p:nvPr>
            <p:ph type="ftr" sz="quarter" idx="11"/>
          </p:nvPr>
        </p:nvSpPr>
        <p:spPr/>
        <p:txBody>
          <a:bodyPr/>
          <a:lstStyle>
            <a:lvl1pPr>
              <a:defRPr/>
            </a:lvl1pPr>
          </a:lstStyle>
          <a:p>
            <a:r>
              <a:rPr lang="en-US" altLang="en-US"/>
              <a:t>© Copyright 2002-2006, Reclaiming the Mind Ministries.</a:t>
            </a:r>
          </a:p>
        </p:txBody>
      </p:sp>
    </p:spTree>
    <p:extLst>
      <p:ext uri="{BB962C8B-B14F-4D97-AF65-F5344CB8AC3E}">
        <p14:creationId xmlns:p14="http://schemas.microsoft.com/office/powerpoint/2010/main" val="258763784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28CBA-9679-44A5-A7BE-28972C5D13BB}"/>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AD3978-4925-462F-9AAF-C6940A1A8D4A}"/>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14B482-2CEE-4A8C-81F8-AD5F252C1D24}"/>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a:extLst>
              <a:ext uri="{FF2B5EF4-FFF2-40B4-BE49-F238E27FC236}">
                <a16:creationId xmlns:a16="http://schemas.microsoft.com/office/drawing/2014/main" id="{D79E7E65-9D49-4201-9D46-A17EB908A29A}"/>
              </a:ext>
            </a:extLst>
          </p:cNvPr>
          <p:cNvSpPr>
            <a:spLocks noGrp="1"/>
          </p:cNvSpPr>
          <p:nvPr>
            <p:ph type="sldNum" sz="quarter" idx="10"/>
          </p:nvPr>
        </p:nvSpPr>
        <p:spPr/>
        <p:txBody>
          <a:bodyPr/>
          <a:lstStyle>
            <a:lvl1pPr>
              <a:defRPr/>
            </a:lvl1pPr>
          </a:lstStyle>
          <a:p>
            <a:fld id="{F877CB64-98EC-4B45-823A-FC2AF76DC876}" type="slidenum">
              <a:rPr lang="en-US" altLang="en-US"/>
              <a:pPr/>
              <a:t>‹#›</a:t>
            </a:fld>
            <a:endParaRPr lang="en-US" altLang="en-US"/>
          </a:p>
        </p:txBody>
      </p:sp>
      <p:sp>
        <p:nvSpPr>
          <p:cNvPr id="6" name="Footer Placeholder 5">
            <a:extLst>
              <a:ext uri="{FF2B5EF4-FFF2-40B4-BE49-F238E27FC236}">
                <a16:creationId xmlns:a16="http://schemas.microsoft.com/office/drawing/2014/main" id="{9E6E847F-96B3-4B69-B760-1AD85DBAE8B1}"/>
              </a:ext>
            </a:extLst>
          </p:cNvPr>
          <p:cNvSpPr>
            <a:spLocks noGrp="1"/>
          </p:cNvSpPr>
          <p:nvPr>
            <p:ph type="ftr" sz="quarter" idx="11"/>
          </p:nvPr>
        </p:nvSpPr>
        <p:spPr/>
        <p:txBody>
          <a:bodyPr/>
          <a:lstStyle>
            <a:lvl1pPr>
              <a:defRPr/>
            </a:lvl1pPr>
          </a:lstStyle>
          <a:p>
            <a:r>
              <a:rPr lang="en-US" altLang="en-US"/>
              <a:t>© Copyright 2002-2006, Reclaiming the Mind Ministries.</a:t>
            </a:r>
          </a:p>
        </p:txBody>
      </p:sp>
    </p:spTree>
    <p:extLst>
      <p:ext uri="{BB962C8B-B14F-4D97-AF65-F5344CB8AC3E}">
        <p14:creationId xmlns:p14="http://schemas.microsoft.com/office/powerpoint/2010/main" val="252869888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19602" name="Picture 18">
            <a:extLst>
              <a:ext uri="{FF2B5EF4-FFF2-40B4-BE49-F238E27FC236}">
                <a16:creationId xmlns:a16="http://schemas.microsoft.com/office/drawing/2014/main" id="{228258C1-A0EA-4267-80B9-B9E6BBF76427}"/>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1" y="2590800"/>
            <a:ext cx="2868084" cy="4267200"/>
          </a:xfrm>
          <a:prstGeom prst="rect">
            <a:avLst/>
          </a:prstGeom>
          <a:noFill/>
          <a:extLst>
            <a:ext uri="{909E8E84-426E-40DD-AFC4-6F175D3DCCD1}">
              <a14:hiddenFill xmlns:a14="http://schemas.microsoft.com/office/drawing/2010/main">
                <a:solidFill>
                  <a:srgbClr val="FFFFFF"/>
                </a:solidFill>
              </a14:hiddenFill>
            </a:ext>
          </a:extLst>
        </p:spPr>
      </p:pic>
      <p:sp>
        <p:nvSpPr>
          <p:cNvPr id="1219587" name="Rectangle 3">
            <a:extLst>
              <a:ext uri="{FF2B5EF4-FFF2-40B4-BE49-F238E27FC236}">
                <a16:creationId xmlns:a16="http://schemas.microsoft.com/office/drawing/2014/main" id="{46DBFC77-A39B-4BC2-9B3E-D10ACD03C313}"/>
              </a:ext>
            </a:extLst>
          </p:cNvPr>
          <p:cNvSpPr>
            <a:spLocks noGrp="1" noChangeArrowheads="1"/>
          </p:cNvSpPr>
          <p:nvPr>
            <p:ph type="title"/>
          </p:nvPr>
        </p:nvSpPr>
        <p:spPr bwMode="auto">
          <a:xfrm>
            <a:off x="406400" y="274638"/>
            <a:ext cx="11277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19588" name="Rectangle 4">
            <a:extLst>
              <a:ext uri="{FF2B5EF4-FFF2-40B4-BE49-F238E27FC236}">
                <a16:creationId xmlns:a16="http://schemas.microsoft.com/office/drawing/2014/main" id="{7851E180-D9E6-4473-A559-E424FA28710C}"/>
              </a:ext>
            </a:extLst>
          </p:cNvPr>
          <p:cNvSpPr>
            <a:spLocks noGrp="1" noChangeArrowheads="1"/>
          </p:cNvSpPr>
          <p:nvPr>
            <p:ph type="body" idx="1"/>
          </p:nvPr>
        </p:nvSpPr>
        <p:spPr bwMode="auto">
          <a:xfrm>
            <a:off x="2438400" y="1600201"/>
            <a:ext cx="9245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19589" name="Rectangle 5">
            <a:extLst>
              <a:ext uri="{FF2B5EF4-FFF2-40B4-BE49-F238E27FC236}">
                <a16:creationId xmlns:a16="http://schemas.microsoft.com/office/drawing/2014/main" id="{91C9CA97-42AE-455A-8DEA-A8B2D6CF789D}"/>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latin typeface="Arial" panose="020B0604020202020204" pitchFamily="34" charset="0"/>
              </a:defRPr>
            </a:lvl1pPr>
          </a:lstStyle>
          <a:p>
            <a:fld id="{13283AF3-475F-4EEF-A701-1184561EAFF3}" type="slidenum">
              <a:rPr lang="en-US" altLang="en-US"/>
              <a:pPr/>
              <a:t>‹#›</a:t>
            </a:fld>
            <a:endParaRPr lang="en-US" altLang="en-US"/>
          </a:p>
        </p:txBody>
      </p:sp>
      <p:pic>
        <p:nvPicPr>
          <p:cNvPr id="1219590" name="Picture 6">
            <a:extLst>
              <a:ext uri="{FF2B5EF4-FFF2-40B4-BE49-F238E27FC236}">
                <a16:creationId xmlns:a16="http://schemas.microsoft.com/office/drawing/2014/main" id="{417B3543-6A8F-4F21-99DE-191D447753B2}"/>
              </a:ext>
            </a:extLst>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0769600" y="6248401"/>
            <a:ext cx="1244600" cy="504825"/>
          </a:xfrm>
          <a:prstGeom prst="rect">
            <a:avLst/>
          </a:prstGeom>
          <a:noFill/>
          <a:extLst>
            <a:ext uri="{909E8E84-426E-40DD-AFC4-6F175D3DCCD1}">
              <a14:hiddenFill xmlns:a14="http://schemas.microsoft.com/office/drawing/2010/main">
                <a:solidFill>
                  <a:srgbClr val="FFFFFF"/>
                </a:solidFill>
              </a14:hiddenFill>
            </a:ext>
          </a:extLst>
        </p:spPr>
      </p:pic>
      <p:sp>
        <p:nvSpPr>
          <p:cNvPr id="1219591" name="Rectangle 7">
            <a:extLst>
              <a:ext uri="{FF2B5EF4-FFF2-40B4-BE49-F238E27FC236}">
                <a16:creationId xmlns:a16="http://schemas.microsoft.com/office/drawing/2014/main" id="{9456F196-B87C-4DA2-B2F3-5CEE075F3EFF}"/>
              </a:ext>
            </a:extLst>
          </p:cNvPr>
          <p:cNvSpPr>
            <a:spLocks noGrp="1" noChangeArrowheads="1"/>
          </p:cNvSpPr>
          <p:nvPr>
            <p:ph type="ftr" sz="quarter" idx="3"/>
          </p:nvPr>
        </p:nvSpPr>
        <p:spPr bwMode="auto">
          <a:xfrm>
            <a:off x="2540000" y="6534150"/>
            <a:ext cx="579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800">
                <a:effectLst/>
                <a:latin typeface="Arial" panose="020B0604020202020204" pitchFamily="34" charset="0"/>
              </a:defRPr>
            </a:lvl1pPr>
          </a:lstStyle>
          <a:p>
            <a:r>
              <a:rPr lang="en-US" altLang="en-US"/>
              <a:t>© Copyright 2002-2006, Reclaiming the Mind Ministries.</a:t>
            </a:r>
          </a:p>
        </p:txBody>
      </p:sp>
    </p:spTree>
    <p:extLst>
      <p:ext uri="{BB962C8B-B14F-4D97-AF65-F5344CB8AC3E}">
        <p14:creationId xmlns:p14="http://schemas.microsoft.com/office/powerpoint/2010/main" val="25272836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958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1958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1958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1958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1958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9588" grpId="0" build="p" bldLvl="5">
        <p:tmplLst>
          <p:tmpl lvl="1">
            <p:tnLst>
              <p:par>
                <p:cTn presetID="1" presetClass="entr" presetSubtype="0" fill="hold" nodeType="clickEffect">
                  <p:stCondLst>
                    <p:cond delay="0"/>
                  </p:stCondLst>
                  <p:childTnLst>
                    <p:set>
                      <p:cBhvr>
                        <p:cTn dur="1" fill="hold">
                          <p:stCondLst>
                            <p:cond delay="0"/>
                          </p:stCondLst>
                        </p:cTn>
                        <p:tgtEl>
                          <p:spTgt spid="1219588"/>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1219588"/>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1219588"/>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1219588"/>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1219588"/>
                        </p:tgtEl>
                        <p:attrNameLst>
                          <p:attrName>style.visibility</p:attrName>
                        </p:attrNameLst>
                      </p:cBhvr>
                      <p:to>
                        <p:strVal val="visible"/>
                      </p:to>
                    </p:set>
                  </p:childTnLst>
                </p:cTn>
              </p:par>
            </p:tnLst>
          </p:tmpl>
        </p:tmplLst>
      </p:bldP>
    </p:bldLst>
  </p:timing>
  <p:hf sldNum="0" hdr="0" dt="0"/>
  <p:txStyles>
    <p:titleStyle>
      <a:lvl1pPr algn="ctr" rtl="0" fontAlgn="base">
        <a:spcBef>
          <a:spcPct val="0"/>
        </a:spcBef>
        <a:spcAft>
          <a:spcPct val="0"/>
        </a:spcAft>
        <a:defRPr sz="4000" kern="1200">
          <a:solidFill>
            <a:srgbClr val="800000"/>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4000">
          <a:solidFill>
            <a:srgbClr val="800000"/>
          </a:solidFill>
          <a:effectLst>
            <a:outerShdw blurRad="38100" dist="38100" dir="2700000" algn="tl">
              <a:srgbClr val="C0C0C0"/>
            </a:outerShdw>
          </a:effectLst>
          <a:latin typeface="Perpetua Titling MT" panose="02020502060505020804" pitchFamily="18" charset="0"/>
        </a:defRPr>
      </a:lvl2pPr>
      <a:lvl3pPr algn="ctr" rtl="0" fontAlgn="base">
        <a:spcBef>
          <a:spcPct val="0"/>
        </a:spcBef>
        <a:spcAft>
          <a:spcPct val="0"/>
        </a:spcAft>
        <a:defRPr sz="4000">
          <a:solidFill>
            <a:srgbClr val="800000"/>
          </a:solidFill>
          <a:effectLst>
            <a:outerShdw blurRad="38100" dist="38100" dir="2700000" algn="tl">
              <a:srgbClr val="C0C0C0"/>
            </a:outerShdw>
          </a:effectLst>
          <a:latin typeface="Perpetua Titling MT" panose="02020502060505020804" pitchFamily="18" charset="0"/>
        </a:defRPr>
      </a:lvl3pPr>
      <a:lvl4pPr algn="ctr" rtl="0" fontAlgn="base">
        <a:spcBef>
          <a:spcPct val="0"/>
        </a:spcBef>
        <a:spcAft>
          <a:spcPct val="0"/>
        </a:spcAft>
        <a:defRPr sz="4000">
          <a:solidFill>
            <a:srgbClr val="800000"/>
          </a:solidFill>
          <a:effectLst>
            <a:outerShdw blurRad="38100" dist="38100" dir="2700000" algn="tl">
              <a:srgbClr val="C0C0C0"/>
            </a:outerShdw>
          </a:effectLst>
          <a:latin typeface="Perpetua Titling MT" panose="02020502060505020804" pitchFamily="18" charset="0"/>
        </a:defRPr>
      </a:lvl4pPr>
      <a:lvl5pPr algn="ctr" rtl="0" fontAlgn="base">
        <a:spcBef>
          <a:spcPct val="0"/>
        </a:spcBef>
        <a:spcAft>
          <a:spcPct val="0"/>
        </a:spcAft>
        <a:defRPr sz="4000">
          <a:solidFill>
            <a:srgbClr val="800000"/>
          </a:solidFill>
          <a:effectLst>
            <a:outerShdw blurRad="38100" dist="38100" dir="2700000" algn="tl">
              <a:srgbClr val="C0C0C0"/>
            </a:outerShdw>
          </a:effectLst>
          <a:latin typeface="Perpetua Titling MT" panose="02020502060505020804" pitchFamily="18" charset="0"/>
        </a:defRPr>
      </a:lvl5pPr>
      <a:lvl6pPr marL="457200" algn="ctr" rtl="0" fontAlgn="base">
        <a:spcBef>
          <a:spcPct val="0"/>
        </a:spcBef>
        <a:spcAft>
          <a:spcPct val="0"/>
        </a:spcAft>
        <a:defRPr sz="4000">
          <a:solidFill>
            <a:srgbClr val="800000"/>
          </a:solidFill>
          <a:effectLst>
            <a:outerShdw blurRad="38100" dist="38100" dir="2700000" algn="tl">
              <a:srgbClr val="C0C0C0"/>
            </a:outerShdw>
          </a:effectLst>
          <a:latin typeface="Perpetua Titling MT" panose="02020502060505020804" pitchFamily="18" charset="0"/>
        </a:defRPr>
      </a:lvl6pPr>
      <a:lvl7pPr marL="914400" algn="ctr" rtl="0" fontAlgn="base">
        <a:spcBef>
          <a:spcPct val="0"/>
        </a:spcBef>
        <a:spcAft>
          <a:spcPct val="0"/>
        </a:spcAft>
        <a:defRPr sz="4000">
          <a:solidFill>
            <a:srgbClr val="800000"/>
          </a:solidFill>
          <a:effectLst>
            <a:outerShdw blurRad="38100" dist="38100" dir="2700000" algn="tl">
              <a:srgbClr val="C0C0C0"/>
            </a:outerShdw>
          </a:effectLst>
          <a:latin typeface="Perpetua Titling MT" panose="02020502060505020804" pitchFamily="18" charset="0"/>
        </a:defRPr>
      </a:lvl7pPr>
      <a:lvl8pPr marL="1371600" algn="ctr" rtl="0" fontAlgn="base">
        <a:spcBef>
          <a:spcPct val="0"/>
        </a:spcBef>
        <a:spcAft>
          <a:spcPct val="0"/>
        </a:spcAft>
        <a:defRPr sz="4000">
          <a:solidFill>
            <a:srgbClr val="800000"/>
          </a:solidFill>
          <a:effectLst>
            <a:outerShdw blurRad="38100" dist="38100" dir="2700000" algn="tl">
              <a:srgbClr val="C0C0C0"/>
            </a:outerShdw>
          </a:effectLst>
          <a:latin typeface="Perpetua Titling MT" panose="02020502060505020804" pitchFamily="18" charset="0"/>
        </a:defRPr>
      </a:lvl8pPr>
      <a:lvl9pPr marL="1828800" algn="ctr" rtl="0" fontAlgn="base">
        <a:spcBef>
          <a:spcPct val="0"/>
        </a:spcBef>
        <a:spcAft>
          <a:spcPct val="0"/>
        </a:spcAft>
        <a:defRPr sz="4000">
          <a:solidFill>
            <a:srgbClr val="800000"/>
          </a:solidFill>
          <a:effectLst>
            <a:outerShdw blurRad="38100" dist="38100" dir="2700000" algn="tl">
              <a:srgbClr val="C0C0C0"/>
            </a:outerShdw>
          </a:effectLst>
          <a:latin typeface="Perpetua Titling MT" panose="02020502060505020804" pitchFamily="18" charset="0"/>
        </a:defRPr>
      </a:lvl9pPr>
    </p:titleStyle>
    <p:bodyStyle>
      <a:lvl1pPr marL="635000" indent="-635000" algn="l" rtl="0" fontAlgn="base">
        <a:spcBef>
          <a:spcPct val="20000"/>
        </a:spcBef>
        <a:spcAft>
          <a:spcPct val="0"/>
        </a:spcAft>
        <a:buClr>
          <a:srgbClr val="800000"/>
        </a:buClr>
        <a:buChar char="•"/>
        <a:defRPr sz="3200" kern="1200">
          <a:solidFill>
            <a:schemeClr val="tx1"/>
          </a:solidFill>
          <a:latin typeface="+mn-lt"/>
          <a:ea typeface="+mn-ea"/>
          <a:cs typeface="+mn-cs"/>
        </a:defRPr>
      </a:lvl1pPr>
      <a:lvl2pPr marL="1379538" indent="-630238" algn="l" rtl="0" fontAlgn="base">
        <a:spcBef>
          <a:spcPct val="20000"/>
        </a:spcBef>
        <a:spcAft>
          <a:spcPct val="0"/>
        </a:spcAft>
        <a:buClr>
          <a:srgbClr val="800000"/>
        </a:buClr>
        <a:buChar char="•"/>
        <a:defRPr sz="2800" kern="1200">
          <a:solidFill>
            <a:schemeClr val="tx1"/>
          </a:solidFill>
          <a:latin typeface="+mn-lt"/>
          <a:ea typeface="+mn-ea"/>
          <a:cs typeface="+mn-cs"/>
        </a:defRPr>
      </a:lvl2pPr>
      <a:lvl3pPr marL="1722438" indent="-228600" algn="l" rtl="0" fontAlgn="base">
        <a:spcBef>
          <a:spcPct val="20000"/>
        </a:spcBef>
        <a:spcAft>
          <a:spcPct val="0"/>
        </a:spcAft>
        <a:buClr>
          <a:srgbClr val="800000"/>
        </a:buClr>
        <a:buChar char="•"/>
        <a:defRPr sz="2400" kern="1200">
          <a:solidFill>
            <a:schemeClr val="tx1"/>
          </a:solidFill>
          <a:latin typeface="+mn-lt"/>
          <a:ea typeface="+mn-ea"/>
          <a:cs typeface="+mn-cs"/>
        </a:defRPr>
      </a:lvl3pPr>
      <a:lvl4pPr marL="2065338" indent="-228600" algn="l" rtl="0" fontAlgn="base">
        <a:spcBef>
          <a:spcPct val="20000"/>
        </a:spcBef>
        <a:spcAft>
          <a:spcPct val="0"/>
        </a:spcAft>
        <a:buClr>
          <a:srgbClr val="800000"/>
        </a:buClr>
        <a:buChar char="•"/>
        <a:defRPr sz="2000" kern="1200">
          <a:solidFill>
            <a:schemeClr val="tx1"/>
          </a:solidFill>
          <a:latin typeface="+mn-lt"/>
          <a:ea typeface="+mn-ea"/>
          <a:cs typeface="+mn-cs"/>
        </a:defRPr>
      </a:lvl4pPr>
      <a:lvl5pPr marL="2408238" indent="-228600" algn="l" rtl="0" fontAlgn="base">
        <a:spcBef>
          <a:spcPct val="20000"/>
        </a:spcBef>
        <a:spcAft>
          <a:spcPct val="0"/>
        </a:spcAft>
        <a:buClr>
          <a:srgbClr val="800000"/>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4" name="Rectangle 4">
            <a:extLst>
              <a:ext uri="{FF2B5EF4-FFF2-40B4-BE49-F238E27FC236}">
                <a16:creationId xmlns:a16="http://schemas.microsoft.com/office/drawing/2014/main" id="{DCF2CA56-D49B-4DD4-A8F9-573D6490D489}"/>
              </a:ext>
            </a:extLst>
          </p:cNvPr>
          <p:cNvSpPr>
            <a:spLocks noGrp="1" noChangeArrowheads="1"/>
          </p:cNvSpPr>
          <p:nvPr>
            <p:ph type="ctrTitle"/>
          </p:nvPr>
        </p:nvSpPr>
        <p:spPr>
          <a:xfrm>
            <a:off x="5029200" y="3124201"/>
            <a:ext cx="4495800" cy="1470025"/>
          </a:xfrm>
        </p:spPr>
        <p:txBody>
          <a:bodyPr/>
          <a:lstStyle/>
          <a:p>
            <a:pPr algn="ctr"/>
            <a:r>
              <a:rPr lang="en-US" altLang="en-US"/>
              <a:t>Trinitarianism</a:t>
            </a:r>
          </a:p>
        </p:txBody>
      </p:sp>
      <p:pic>
        <p:nvPicPr>
          <p:cNvPr id="317452" name="Picture 12">
            <a:extLst>
              <a:ext uri="{FF2B5EF4-FFF2-40B4-BE49-F238E27FC236}">
                <a16:creationId xmlns:a16="http://schemas.microsoft.com/office/drawing/2014/main" id="{74C4FB09-1B39-4E8E-BE48-5D7471CB36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609601"/>
            <a:ext cx="4038600" cy="2409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4A2437C0-53CF-470C-B2DF-DE475BA95B35}"/>
              </a:ext>
            </a:extLst>
          </p:cNvPr>
          <p:cNvSpPr>
            <a:spLocks noGrp="1"/>
          </p:cNvSpPr>
          <p:nvPr>
            <p:ph type="ftr" sz="quarter" idx="11"/>
          </p:nvPr>
        </p:nvSpPr>
        <p:spPr/>
        <p:txBody>
          <a:bodyPr/>
          <a:lstStyle/>
          <a:p>
            <a:pPr fontAlgn="base">
              <a:spcBef>
                <a:spcPct val="0"/>
              </a:spcBef>
              <a:spcAft>
                <a:spcPct val="0"/>
              </a:spcAft>
            </a:pPr>
            <a:r>
              <a:rPr lang="en-US" altLang="en-US">
                <a:solidFill>
                  <a:srgbClr val="000000"/>
                </a:solidFill>
              </a:rPr>
              <a:t>© Copyright 2002-2006, Reclaiming the Mind Ministries.</a:t>
            </a:r>
          </a:p>
        </p:txBody>
      </p:sp>
      <p:sp>
        <p:nvSpPr>
          <p:cNvPr id="1131522" name="Rectangle 2">
            <a:extLst>
              <a:ext uri="{FF2B5EF4-FFF2-40B4-BE49-F238E27FC236}">
                <a16:creationId xmlns:a16="http://schemas.microsoft.com/office/drawing/2014/main" id="{D201E7CD-9EE4-46E2-B1DA-E514953CF67A}"/>
              </a:ext>
            </a:extLst>
          </p:cNvPr>
          <p:cNvSpPr>
            <a:spLocks noGrp="1" noChangeArrowheads="1"/>
          </p:cNvSpPr>
          <p:nvPr>
            <p:ph type="title"/>
          </p:nvPr>
        </p:nvSpPr>
        <p:spPr/>
        <p:txBody>
          <a:bodyPr/>
          <a:lstStyle/>
          <a:p>
            <a:r>
              <a:rPr lang="en-US" altLang="en-US"/>
              <a:t>Worldviews</a:t>
            </a:r>
          </a:p>
        </p:txBody>
      </p:sp>
      <p:sp>
        <p:nvSpPr>
          <p:cNvPr id="1131523" name="Rectangle 3">
            <a:extLst>
              <a:ext uri="{FF2B5EF4-FFF2-40B4-BE49-F238E27FC236}">
                <a16:creationId xmlns:a16="http://schemas.microsoft.com/office/drawing/2014/main" id="{2F650010-641F-4B03-AA52-E25152395656}"/>
              </a:ext>
            </a:extLst>
          </p:cNvPr>
          <p:cNvSpPr>
            <a:spLocks noGrp="1" noChangeArrowheads="1"/>
          </p:cNvSpPr>
          <p:nvPr>
            <p:ph type="body" idx="1"/>
          </p:nvPr>
        </p:nvSpPr>
        <p:spPr/>
        <p:txBody>
          <a:bodyPr/>
          <a:lstStyle/>
          <a:p>
            <a:pPr marL="2743200" indent="-2743200">
              <a:buNone/>
            </a:pPr>
            <a:r>
              <a:rPr lang="en-US" altLang="en-US" b="1"/>
              <a:t>Worldview:</a:t>
            </a:r>
            <a:r>
              <a:rPr lang="en-US" altLang="en-US"/>
              <a:t> 	The sum total of a person’s answers to the most important questions in life.</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79C96D9D-AA0B-4DD8-87BA-766352DABE14}"/>
              </a:ext>
            </a:extLst>
          </p:cNvPr>
          <p:cNvSpPr>
            <a:spLocks noGrp="1"/>
          </p:cNvSpPr>
          <p:nvPr>
            <p:ph type="ftr" sz="quarter" idx="11"/>
          </p:nvPr>
        </p:nvSpPr>
        <p:spPr/>
        <p:txBody>
          <a:bodyPr/>
          <a:lstStyle/>
          <a:p>
            <a:pPr fontAlgn="base">
              <a:spcBef>
                <a:spcPct val="0"/>
              </a:spcBef>
              <a:spcAft>
                <a:spcPct val="0"/>
              </a:spcAft>
            </a:pPr>
            <a:r>
              <a:rPr lang="en-US" altLang="en-US">
                <a:solidFill>
                  <a:srgbClr val="000000"/>
                </a:solidFill>
              </a:rPr>
              <a:t>© Copyright 2002-2006, Reclaiming the Mind Ministries.</a:t>
            </a:r>
          </a:p>
        </p:txBody>
      </p:sp>
      <p:sp>
        <p:nvSpPr>
          <p:cNvPr id="1129474" name="Rectangle 2">
            <a:extLst>
              <a:ext uri="{FF2B5EF4-FFF2-40B4-BE49-F238E27FC236}">
                <a16:creationId xmlns:a16="http://schemas.microsoft.com/office/drawing/2014/main" id="{206DEDA6-4028-4DF3-A933-D87B09D2CB02}"/>
              </a:ext>
            </a:extLst>
          </p:cNvPr>
          <p:cNvSpPr>
            <a:spLocks noGrp="1" noChangeArrowheads="1"/>
          </p:cNvSpPr>
          <p:nvPr>
            <p:ph type="title"/>
          </p:nvPr>
        </p:nvSpPr>
        <p:spPr/>
        <p:txBody>
          <a:bodyPr/>
          <a:lstStyle/>
          <a:p>
            <a:r>
              <a:rPr lang="en-US" altLang="en-US"/>
              <a:t>Question</a:t>
            </a:r>
          </a:p>
        </p:txBody>
      </p:sp>
      <p:sp>
        <p:nvSpPr>
          <p:cNvPr id="1129475" name="Rectangle 3">
            <a:extLst>
              <a:ext uri="{FF2B5EF4-FFF2-40B4-BE49-F238E27FC236}">
                <a16:creationId xmlns:a16="http://schemas.microsoft.com/office/drawing/2014/main" id="{536994D1-C237-415D-91A2-765805029220}"/>
              </a:ext>
            </a:extLst>
          </p:cNvPr>
          <p:cNvSpPr>
            <a:spLocks noGrp="1" noChangeArrowheads="1"/>
          </p:cNvSpPr>
          <p:nvPr>
            <p:ph type="body" idx="1"/>
          </p:nvPr>
        </p:nvSpPr>
        <p:spPr/>
        <p:txBody>
          <a:bodyPr/>
          <a:lstStyle/>
          <a:p>
            <a:pPr marL="0" indent="0">
              <a:buNone/>
            </a:pPr>
            <a:endParaRPr lang="en-US" altLang="en-US"/>
          </a:p>
          <a:p>
            <a:pPr marL="0" indent="0">
              <a:buNone/>
            </a:pPr>
            <a:endParaRPr lang="en-US" altLang="en-US"/>
          </a:p>
          <a:p>
            <a:pPr marL="0" indent="0" algn="ctr">
              <a:buNone/>
            </a:pPr>
            <a:r>
              <a:rPr lang="en-US" altLang="en-US" sz="4000">
                <a:effectLst>
                  <a:outerShdw blurRad="38100" dist="38100" dir="2700000" algn="tl">
                    <a:srgbClr val="C0C0C0"/>
                  </a:outerShdw>
                </a:effectLst>
              </a:rPr>
              <a:t>What are the types of worldview questions?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21DCAA91-B798-4859-994E-AADC59BA3337}"/>
              </a:ext>
            </a:extLst>
          </p:cNvPr>
          <p:cNvSpPr>
            <a:spLocks noGrp="1"/>
          </p:cNvSpPr>
          <p:nvPr>
            <p:ph type="ftr" sz="quarter" idx="11"/>
          </p:nvPr>
        </p:nvSpPr>
        <p:spPr/>
        <p:txBody>
          <a:bodyPr/>
          <a:lstStyle/>
          <a:p>
            <a:pPr fontAlgn="base">
              <a:spcBef>
                <a:spcPct val="0"/>
              </a:spcBef>
              <a:spcAft>
                <a:spcPct val="0"/>
              </a:spcAft>
            </a:pPr>
            <a:r>
              <a:rPr lang="en-US" altLang="en-US">
                <a:solidFill>
                  <a:srgbClr val="000000"/>
                </a:solidFill>
              </a:rPr>
              <a:t>© Copyright 2002-2006, Reclaiming the Mind Ministries.</a:t>
            </a:r>
          </a:p>
        </p:txBody>
      </p:sp>
      <p:sp>
        <p:nvSpPr>
          <p:cNvPr id="7170" name="Rectangle 2">
            <a:extLst>
              <a:ext uri="{FF2B5EF4-FFF2-40B4-BE49-F238E27FC236}">
                <a16:creationId xmlns:a16="http://schemas.microsoft.com/office/drawing/2014/main" id="{742F6B5C-09BD-4F59-B90D-B92ADAE07F47}"/>
              </a:ext>
            </a:extLst>
          </p:cNvPr>
          <p:cNvSpPr>
            <a:spLocks noGrp="1" noChangeArrowheads="1"/>
          </p:cNvSpPr>
          <p:nvPr>
            <p:ph type="title"/>
          </p:nvPr>
        </p:nvSpPr>
        <p:spPr/>
        <p:txBody>
          <a:bodyPr/>
          <a:lstStyle/>
          <a:p>
            <a:r>
              <a:rPr lang="en-US" altLang="en-US"/>
              <a:t>Worldviews</a:t>
            </a:r>
          </a:p>
        </p:txBody>
      </p:sp>
      <p:sp>
        <p:nvSpPr>
          <p:cNvPr id="7171" name="Rectangle 3">
            <a:extLst>
              <a:ext uri="{FF2B5EF4-FFF2-40B4-BE49-F238E27FC236}">
                <a16:creationId xmlns:a16="http://schemas.microsoft.com/office/drawing/2014/main" id="{271B93D3-703B-4415-8741-54FA223BA91E}"/>
              </a:ext>
            </a:extLst>
          </p:cNvPr>
          <p:cNvSpPr>
            <a:spLocks noGrp="1" noChangeArrowheads="1"/>
          </p:cNvSpPr>
          <p:nvPr>
            <p:ph type="body" idx="1"/>
          </p:nvPr>
        </p:nvSpPr>
        <p:spPr/>
        <p:txBody>
          <a:bodyPr/>
          <a:lstStyle/>
          <a:p>
            <a:pPr marL="609600" indent="-609600">
              <a:buNone/>
            </a:pPr>
            <a:r>
              <a:rPr lang="en-US" altLang="en-US"/>
              <a:t>Types of questions that make up                     a worldview:</a:t>
            </a:r>
          </a:p>
          <a:p>
            <a:pPr marL="990600" lvl="1" indent="-241300">
              <a:buFontTx/>
              <a:buAutoNum type="arabicPeriod"/>
            </a:pPr>
            <a:r>
              <a:rPr lang="en-US" altLang="en-US"/>
              <a:t> Metaphysical</a:t>
            </a:r>
          </a:p>
          <a:p>
            <a:pPr marL="990600" lvl="1" indent="-241300">
              <a:buFontTx/>
              <a:buAutoNum type="arabicPeriod"/>
            </a:pPr>
            <a:r>
              <a:rPr lang="en-US" altLang="en-US"/>
              <a:t> Theological</a:t>
            </a:r>
          </a:p>
          <a:p>
            <a:pPr marL="990600" lvl="1" indent="-241300">
              <a:buFontTx/>
              <a:buAutoNum type="arabicPeriod"/>
            </a:pPr>
            <a:r>
              <a:rPr lang="en-US" altLang="en-US"/>
              <a:t> Epistemological</a:t>
            </a:r>
          </a:p>
          <a:p>
            <a:pPr marL="990600" lvl="1" indent="-241300">
              <a:buFontTx/>
              <a:buAutoNum type="arabicPeriod"/>
            </a:pPr>
            <a:r>
              <a:rPr lang="en-US" altLang="en-US"/>
              <a:t> Ethical</a:t>
            </a:r>
          </a:p>
          <a:p>
            <a:pPr marL="990600" lvl="1" indent="-241300">
              <a:buFontTx/>
              <a:buAutoNum type="arabicPeriod"/>
            </a:pPr>
            <a:r>
              <a:rPr lang="en-US" altLang="en-US"/>
              <a:t> Anthropological</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5B8FA963-69CC-4C4F-AA96-C6B383A4EA45}"/>
              </a:ext>
            </a:extLst>
          </p:cNvPr>
          <p:cNvSpPr>
            <a:spLocks noGrp="1"/>
          </p:cNvSpPr>
          <p:nvPr>
            <p:ph type="ftr" sz="quarter" idx="11"/>
          </p:nvPr>
        </p:nvSpPr>
        <p:spPr/>
        <p:txBody>
          <a:bodyPr/>
          <a:lstStyle/>
          <a:p>
            <a:pPr fontAlgn="base">
              <a:spcBef>
                <a:spcPct val="0"/>
              </a:spcBef>
              <a:spcAft>
                <a:spcPct val="0"/>
              </a:spcAft>
            </a:pPr>
            <a:r>
              <a:rPr lang="en-US" altLang="en-US">
                <a:solidFill>
                  <a:srgbClr val="000000"/>
                </a:solidFill>
              </a:rPr>
              <a:t>© Copyright 2002-2006, Reclaiming the Mind Ministries.</a:t>
            </a:r>
          </a:p>
        </p:txBody>
      </p:sp>
      <p:sp>
        <p:nvSpPr>
          <p:cNvPr id="9218" name="Rectangle 2">
            <a:extLst>
              <a:ext uri="{FF2B5EF4-FFF2-40B4-BE49-F238E27FC236}">
                <a16:creationId xmlns:a16="http://schemas.microsoft.com/office/drawing/2014/main" id="{9BC9DC05-2EE5-431D-AD94-F19C1432FB48}"/>
              </a:ext>
            </a:extLst>
          </p:cNvPr>
          <p:cNvSpPr>
            <a:spLocks noGrp="1" noChangeArrowheads="1"/>
          </p:cNvSpPr>
          <p:nvPr>
            <p:ph type="title"/>
          </p:nvPr>
        </p:nvSpPr>
        <p:spPr/>
        <p:txBody>
          <a:bodyPr/>
          <a:lstStyle/>
          <a:p>
            <a:r>
              <a:rPr lang="en-US" altLang="en-US"/>
              <a:t>Worldviews</a:t>
            </a:r>
          </a:p>
        </p:txBody>
      </p:sp>
      <p:sp>
        <p:nvSpPr>
          <p:cNvPr id="9219" name="Rectangle 3">
            <a:extLst>
              <a:ext uri="{FF2B5EF4-FFF2-40B4-BE49-F238E27FC236}">
                <a16:creationId xmlns:a16="http://schemas.microsoft.com/office/drawing/2014/main" id="{C7B15801-35DF-44A4-8883-4F334B2552FD}"/>
              </a:ext>
            </a:extLst>
          </p:cNvPr>
          <p:cNvSpPr>
            <a:spLocks noGrp="1" noChangeArrowheads="1"/>
          </p:cNvSpPr>
          <p:nvPr>
            <p:ph type="body" idx="1"/>
          </p:nvPr>
        </p:nvSpPr>
        <p:spPr/>
        <p:txBody>
          <a:bodyPr/>
          <a:lstStyle/>
          <a:p>
            <a:pPr marL="609600" indent="-609600">
              <a:buNone/>
            </a:pPr>
            <a:r>
              <a:rPr lang="en-US" altLang="en-US" b="1">
                <a:effectLst>
                  <a:outerShdw blurRad="38100" dist="38100" dir="2700000" algn="tl">
                    <a:srgbClr val="C0C0C0"/>
                  </a:outerShdw>
                </a:effectLst>
              </a:rPr>
              <a:t>Metaphysical</a:t>
            </a:r>
          </a:p>
          <a:p>
            <a:pPr marL="609600" indent="-609600">
              <a:buFontTx/>
              <a:buAutoNum type="arabicPeriod"/>
            </a:pPr>
            <a:r>
              <a:rPr lang="en-US" altLang="en-US"/>
              <a:t>Is there something?</a:t>
            </a:r>
          </a:p>
          <a:p>
            <a:pPr marL="609600" indent="-609600">
              <a:buFontTx/>
              <a:buAutoNum type="arabicPeriod"/>
            </a:pPr>
            <a:r>
              <a:rPr lang="en-US" altLang="en-US"/>
              <a:t>Why is there something rather than nothing?</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0B9179C6-21E7-4634-8B38-7988829CBCCB}"/>
              </a:ext>
            </a:extLst>
          </p:cNvPr>
          <p:cNvSpPr>
            <a:spLocks noGrp="1"/>
          </p:cNvSpPr>
          <p:nvPr>
            <p:ph type="ftr" sz="quarter" idx="11"/>
          </p:nvPr>
        </p:nvSpPr>
        <p:spPr/>
        <p:txBody>
          <a:bodyPr/>
          <a:lstStyle/>
          <a:p>
            <a:pPr fontAlgn="base">
              <a:spcBef>
                <a:spcPct val="0"/>
              </a:spcBef>
              <a:spcAft>
                <a:spcPct val="0"/>
              </a:spcAft>
            </a:pPr>
            <a:r>
              <a:rPr lang="en-US" altLang="en-US">
                <a:solidFill>
                  <a:srgbClr val="000000"/>
                </a:solidFill>
              </a:rPr>
              <a:t>© Copyright 2002-2006, Reclaiming the Mind Ministries.</a:t>
            </a:r>
          </a:p>
        </p:txBody>
      </p:sp>
      <p:sp>
        <p:nvSpPr>
          <p:cNvPr id="10242" name="Rectangle 2">
            <a:extLst>
              <a:ext uri="{FF2B5EF4-FFF2-40B4-BE49-F238E27FC236}">
                <a16:creationId xmlns:a16="http://schemas.microsoft.com/office/drawing/2014/main" id="{5A7C9D63-4EB0-4005-9262-D5D8709E164C}"/>
              </a:ext>
            </a:extLst>
          </p:cNvPr>
          <p:cNvSpPr>
            <a:spLocks noGrp="1" noChangeArrowheads="1"/>
          </p:cNvSpPr>
          <p:nvPr>
            <p:ph type="title"/>
          </p:nvPr>
        </p:nvSpPr>
        <p:spPr/>
        <p:txBody>
          <a:bodyPr/>
          <a:lstStyle/>
          <a:p>
            <a:r>
              <a:rPr lang="en-US" altLang="en-US"/>
              <a:t>Worldviews</a:t>
            </a:r>
          </a:p>
        </p:txBody>
      </p:sp>
      <p:sp>
        <p:nvSpPr>
          <p:cNvPr id="10243" name="Rectangle 3">
            <a:extLst>
              <a:ext uri="{FF2B5EF4-FFF2-40B4-BE49-F238E27FC236}">
                <a16:creationId xmlns:a16="http://schemas.microsoft.com/office/drawing/2014/main" id="{D6FF0719-0B00-4964-8892-BF9F2CC2C9EC}"/>
              </a:ext>
            </a:extLst>
          </p:cNvPr>
          <p:cNvSpPr>
            <a:spLocks noGrp="1" noChangeArrowheads="1"/>
          </p:cNvSpPr>
          <p:nvPr>
            <p:ph type="body" idx="1"/>
          </p:nvPr>
        </p:nvSpPr>
        <p:spPr/>
        <p:txBody>
          <a:bodyPr/>
          <a:lstStyle/>
          <a:p>
            <a:pPr marL="609600" indent="-609600">
              <a:buNone/>
            </a:pPr>
            <a:r>
              <a:rPr lang="en-US" altLang="en-US" b="1">
                <a:effectLst>
                  <a:outerShdw blurRad="38100" dist="38100" dir="2700000" algn="tl">
                    <a:srgbClr val="C0C0C0"/>
                  </a:outerShdw>
                </a:effectLst>
              </a:rPr>
              <a:t>Theological</a:t>
            </a:r>
          </a:p>
          <a:p>
            <a:pPr marL="609600" indent="-609600">
              <a:buFontTx/>
              <a:buAutoNum type="arabicPeriod"/>
            </a:pPr>
            <a:r>
              <a:rPr lang="en-US" altLang="en-US"/>
              <a:t>Is there a God?</a:t>
            </a:r>
          </a:p>
          <a:p>
            <a:pPr marL="609600" indent="-609600">
              <a:buFontTx/>
              <a:buAutoNum type="arabicPeriod"/>
            </a:pPr>
            <a:r>
              <a:rPr lang="en-US" altLang="en-US"/>
              <a:t>Who or what is God?</a:t>
            </a:r>
          </a:p>
          <a:p>
            <a:pPr marL="609600" indent="-609600">
              <a:buFontTx/>
              <a:buAutoNum type="arabicPeriod"/>
            </a:pPr>
            <a:r>
              <a:rPr lang="en-US" altLang="en-US"/>
              <a:t>What is his relationship to the universe?</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8A938FD7-BCBB-4E21-9A05-1A42F201A443}"/>
              </a:ext>
            </a:extLst>
          </p:cNvPr>
          <p:cNvSpPr>
            <a:spLocks noGrp="1"/>
          </p:cNvSpPr>
          <p:nvPr>
            <p:ph type="ftr" sz="quarter" idx="11"/>
          </p:nvPr>
        </p:nvSpPr>
        <p:spPr/>
        <p:txBody>
          <a:bodyPr/>
          <a:lstStyle/>
          <a:p>
            <a:pPr fontAlgn="base">
              <a:spcBef>
                <a:spcPct val="0"/>
              </a:spcBef>
              <a:spcAft>
                <a:spcPct val="0"/>
              </a:spcAft>
            </a:pPr>
            <a:r>
              <a:rPr lang="en-US" altLang="en-US">
                <a:solidFill>
                  <a:srgbClr val="000000"/>
                </a:solidFill>
              </a:rPr>
              <a:t>© Copyright 2002-2006, Reclaiming the Mind Ministries.</a:t>
            </a:r>
          </a:p>
        </p:txBody>
      </p:sp>
      <p:sp>
        <p:nvSpPr>
          <p:cNvPr id="11266" name="Rectangle 2">
            <a:extLst>
              <a:ext uri="{FF2B5EF4-FFF2-40B4-BE49-F238E27FC236}">
                <a16:creationId xmlns:a16="http://schemas.microsoft.com/office/drawing/2014/main" id="{70E39A2D-66B0-483B-871C-7E7CD8F3BA0E}"/>
              </a:ext>
            </a:extLst>
          </p:cNvPr>
          <p:cNvSpPr>
            <a:spLocks noGrp="1" noChangeArrowheads="1"/>
          </p:cNvSpPr>
          <p:nvPr>
            <p:ph type="title"/>
          </p:nvPr>
        </p:nvSpPr>
        <p:spPr/>
        <p:txBody>
          <a:bodyPr/>
          <a:lstStyle/>
          <a:p>
            <a:r>
              <a:rPr lang="en-US" altLang="en-US"/>
              <a:t>Worldviews</a:t>
            </a:r>
          </a:p>
        </p:txBody>
      </p:sp>
      <p:sp>
        <p:nvSpPr>
          <p:cNvPr id="11267" name="Rectangle 3">
            <a:extLst>
              <a:ext uri="{FF2B5EF4-FFF2-40B4-BE49-F238E27FC236}">
                <a16:creationId xmlns:a16="http://schemas.microsoft.com/office/drawing/2014/main" id="{DBE21F7A-9D8C-4960-BE13-E0F62186BE0D}"/>
              </a:ext>
            </a:extLst>
          </p:cNvPr>
          <p:cNvSpPr>
            <a:spLocks noGrp="1" noChangeArrowheads="1"/>
          </p:cNvSpPr>
          <p:nvPr>
            <p:ph type="body" idx="1"/>
          </p:nvPr>
        </p:nvSpPr>
        <p:spPr/>
        <p:txBody>
          <a:bodyPr/>
          <a:lstStyle/>
          <a:p>
            <a:pPr marL="609600" indent="-609600">
              <a:buNone/>
            </a:pPr>
            <a:r>
              <a:rPr lang="en-US" altLang="en-US" b="1">
                <a:effectLst>
                  <a:outerShdw blurRad="38100" dist="38100" dir="2700000" algn="tl">
                    <a:srgbClr val="C0C0C0"/>
                  </a:outerShdw>
                </a:effectLst>
              </a:rPr>
              <a:t>Epistemological</a:t>
            </a:r>
          </a:p>
          <a:p>
            <a:pPr marL="609600" indent="-609600">
              <a:buFontTx/>
              <a:buAutoNum type="arabicPeriod"/>
            </a:pPr>
            <a:r>
              <a:rPr lang="en-US" altLang="en-US"/>
              <a:t>What is truth?</a:t>
            </a:r>
          </a:p>
          <a:p>
            <a:pPr marL="609600" indent="-609600">
              <a:buFontTx/>
              <a:buAutoNum type="arabicPeriod"/>
            </a:pPr>
            <a:r>
              <a:rPr lang="en-US" altLang="en-US"/>
              <a:t>Can truth be known?</a:t>
            </a:r>
          </a:p>
          <a:p>
            <a:pPr marL="609600" indent="-609600">
              <a:buFontTx/>
              <a:buAutoNum type="arabicPeriod"/>
            </a:pPr>
            <a:r>
              <a:rPr lang="en-US" altLang="en-US"/>
              <a:t>How is knowledge attained?</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FE6BF9D1-6422-42D4-915A-0DFE51A5EFD3}"/>
              </a:ext>
            </a:extLst>
          </p:cNvPr>
          <p:cNvSpPr>
            <a:spLocks noGrp="1"/>
          </p:cNvSpPr>
          <p:nvPr>
            <p:ph type="ftr" sz="quarter" idx="11"/>
          </p:nvPr>
        </p:nvSpPr>
        <p:spPr/>
        <p:txBody>
          <a:bodyPr/>
          <a:lstStyle/>
          <a:p>
            <a:pPr fontAlgn="base">
              <a:spcBef>
                <a:spcPct val="0"/>
              </a:spcBef>
              <a:spcAft>
                <a:spcPct val="0"/>
              </a:spcAft>
            </a:pPr>
            <a:r>
              <a:rPr lang="en-US" altLang="en-US">
                <a:solidFill>
                  <a:srgbClr val="000000"/>
                </a:solidFill>
              </a:rPr>
              <a:t>© Copyright 2002-2006, Reclaiming the Mind Ministries.</a:t>
            </a:r>
          </a:p>
        </p:txBody>
      </p:sp>
      <p:sp>
        <p:nvSpPr>
          <p:cNvPr id="12290" name="Rectangle 2">
            <a:extLst>
              <a:ext uri="{FF2B5EF4-FFF2-40B4-BE49-F238E27FC236}">
                <a16:creationId xmlns:a16="http://schemas.microsoft.com/office/drawing/2014/main" id="{9AC4320C-E581-48FA-8FA6-7C91EAA16A31}"/>
              </a:ext>
            </a:extLst>
          </p:cNvPr>
          <p:cNvSpPr>
            <a:spLocks noGrp="1" noChangeArrowheads="1"/>
          </p:cNvSpPr>
          <p:nvPr>
            <p:ph type="title"/>
          </p:nvPr>
        </p:nvSpPr>
        <p:spPr/>
        <p:txBody>
          <a:bodyPr/>
          <a:lstStyle/>
          <a:p>
            <a:r>
              <a:rPr lang="en-US" altLang="en-US"/>
              <a:t>Worldviews</a:t>
            </a:r>
          </a:p>
        </p:txBody>
      </p:sp>
      <p:sp>
        <p:nvSpPr>
          <p:cNvPr id="12291" name="Rectangle 3">
            <a:extLst>
              <a:ext uri="{FF2B5EF4-FFF2-40B4-BE49-F238E27FC236}">
                <a16:creationId xmlns:a16="http://schemas.microsoft.com/office/drawing/2014/main" id="{B8F0A1EE-5376-4420-8B83-3E4BBF64B597}"/>
              </a:ext>
            </a:extLst>
          </p:cNvPr>
          <p:cNvSpPr>
            <a:spLocks noGrp="1" noChangeArrowheads="1"/>
          </p:cNvSpPr>
          <p:nvPr>
            <p:ph type="body" idx="1"/>
          </p:nvPr>
        </p:nvSpPr>
        <p:spPr/>
        <p:txBody>
          <a:bodyPr/>
          <a:lstStyle/>
          <a:p>
            <a:pPr marL="609600" indent="-609600">
              <a:buNone/>
            </a:pPr>
            <a:r>
              <a:rPr lang="en-US" altLang="en-US" b="1">
                <a:effectLst>
                  <a:outerShdw blurRad="38100" dist="38100" dir="2700000" algn="tl">
                    <a:srgbClr val="C0C0C0"/>
                  </a:outerShdw>
                </a:effectLst>
              </a:rPr>
              <a:t>Ethical</a:t>
            </a:r>
          </a:p>
          <a:p>
            <a:pPr marL="609600" indent="-609600">
              <a:buFontTx/>
              <a:buAutoNum type="arabicPeriod"/>
            </a:pPr>
            <a:r>
              <a:rPr lang="en-US" altLang="en-US"/>
              <a:t>Are there moral laws?</a:t>
            </a:r>
          </a:p>
          <a:p>
            <a:pPr marL="609600" indent="-609600">
              <a:buFontTx/>
              <a:buAutoNum type="arabicPeriod"/>
            </a:pPr>
            <a:r>
              <a:rPr lang="en-US" altLang="en-US"/>
              <a:t>What is the basis for moral laws?</a:t>
            </a:r>
          </a:p>
          <a:p>
            <a:pPr marL="609600" indent="-609600">
              <a:buFontTx/>
              <a:buAutoNum type="arabicPeriod"/>
            </a:pPr>
            <a:r>
              <a:rPr lang="en-US" altLang="en-US"/>
              <a:t>Do laws apply to all people?</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72A3A711-FFB2-4B05-9A49-37D717F6F29D}"/>
              </a:ext>
            </a:extLst>
          </p:cNvPr>
          <p:cNvSpPr>
            <a:spLocks noGrp="1"/>
          </p:cNvSpPr>
          <p:nvPr>
            <p:ph type="ftr" sz="quarter" idx="11"/>
          </p:nvPr>
        </p:nvSpPr>
        <p:spPr/>
        <p:txBody>
          <a:bodyPr/>
          <a:lstStyle/>
          <a:p>
            <a:pPr fontAlgn="base">
              <a:spcBef>
                <a:spcPct val="0"/>
              </a:spcBef>
              <a:spcAft>
                <a:spcPct val="0"/>
              </a:spcAft>
            </a:pPr>
            <a:r>
              <a:rPr lang="en-US" altLang="en-US">
                <a:solidFill>
                  <a:srgbClr val="000000"/>
                </a:solidFill>
              </a:rPr>
              <a:t>© Copyright 2002-2006, Reclaiming the Mind Ministries.</a:t>
            </a:r>
          </a:p>
        </p:txBody>
      </p:sp>
      <p:sp>
        <p:nvSpPr>
          <p:cNvPr id="13314" name="Rectangle 2">
            <a:extLst>
              <a:ext uri="{FF2B5EF4-FFF2-40B4-BE49-F238E27FC236}">
                <a16:creationId xmlns:a16="http://schemas.microsoft.com/office/drawing/2014/main" id="{2009CD36-3594-4A8B-A84E-59E98EB2D94F}"/>
              </a:ext>
            </a:extLst>
          </p:cNvPr>
          <p:cNvSpPr>
            <a:spLocks noGrp="1" noChangeArrowheads="1"/>
          </p:cNvSpPr>
          <p:nvPr>
            <p:ph type="title"/>
          </p:nvPr>
        </p:nvSpPr>
        <p:spPr/>
        <p:txBody>
          <a:bodyPr/>
          <a:lstStyle/>
          <a:p>
            <a:r>
              <a:rPr lang="en-US" altLang="en-US"/>
              <a:t>Worldviews</a:t>
            </a:r>
          </a:p>
        </p:txBody>
      </p:sp>
      <p:sp>
        <p:nvSpPr>
          <p:cNvPr id="13315" name="Rectangle 3">
            <a:extLst>
              <a:ext uri="{FF2B5EF4-FFF2-40B4-BE49-F238E27FC236}">
                <a16:creationId xmlns:a16="http://schemas.microsoft.com/office/drawing/2014/main" id="{FBBC2641-E8C6-4467-806B-A942552820FA}"/>
              </a:ext>
            </a:extLst>
          </p:cNvPr>
          <p:cNvSpPr>
            <a:spLocks noGrp="1" noChangeArrowheads="1"/>
          </p:cNvSpPr>
          <p:nvPr>
            <p:ph type="body" idx="1"/>
          </p:nvPr>
        </p:nvSpPr>
        <p:spPr/>
        <p:txBody>
          <a:bodyPr/>
          <a:lstStyle/>
          <a:p>
            <a:pPr marL="609600" indent="-609600">
              <a:buNone/>
            </a:pPr>
            <a:r>
              <a:rPr lang="en-US" altLang="en-US" b="1">
                <a:effectLst>
                  <a:outerShdw blurRad="38100" dist="38100" dir="2700000" algn="tl">
                    <a:srgbClr val="C0C0C0"/>
                  </a:outerShdw>
                </a:effectLst>
              </a:rPr>
              <a:t>Anthropological</a:t>
            </a:r>
          </a:p>
          <a:p>
            <a:pPr marL="609600" indent="-609600">
              <a:buFontTx/>
              <a:buAutoNum type="arabicPeriod"/>
            </a:pPr>
            <a:r>
              <a:rPr lang="en-US" altLang="en-US"/>
              <a:t>What is man?</a:t>
            </a:r>
          </a:p>
          <a:p>
            <a:pPr marL="609600" indent="-609600">
              <a:buFontTx/>
              <a:buAutoNum type="arabicPeriod"/>
            </a:pPr>
            <a:r>
              <a:rPr lang="en-US" altLang="en-US"/>
              <a:t>Are human actions free or determined?</a:t>
            </a:r>
          </a:p>
          <a:p>
            <a:pPr marL="609600" indent="-609600">
              <a:buFontTx/>
              <a:buAutoNum type="arabicPeriod"/>
            </a:pPr>
            <a:r>
              <a:rPr lang="en-US" altLang="en-US"/>
              <a:t>Is man essentially good, evil, or neutral? </a:t>
            </a:r>
          </a:p>
          <a:p>
            <a:pPr marL="609600" indent="-609600">
              <a:buFontTx/>
              <a:buAutoNum type="arabicPeriod"/>
            </a:pPr>
            <a:r>
              <a:rPr lang="en-US" altLang="en-US"/>
              <a:t>What happens after death?</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86A0D9DD-6E2A-43CD-A433-F559A5D2121B}"/>
              </a:ext>
            </a:extLst>
          </p:cNvPr>
          <p:cNvSpPr>
            <a:spLocks noGrp="1"/>
          </p:cNvSpPr>
          <p:nvPr>
            <p:ph type="ftr" sz="quarter" idx="11"/>
          </p:nvPr>
        </p:nvSpPr>
        <p:spPr/>
        <p:txBody>
          <a:bodyPr/>
          <a:lstStyle/>
          <a:p>
            <a:pPr fontAlgn="base">
              <a:spcBef>
                <a:spcPct val="0"/>
              </a:spcBef>
              <a:spcAft>
                <a:spcPct val="0"/>
              </a:spcAft>
            </a:pPr>
            <a:r>
              <a:rPr lang="en-US" altLang="en-US">
                <a:solidFill>
                  <a:srgbClr val="000000"/>
                </a:solidFill>
              </a:rPr>
              <a:t>© Copyright 2002-2006, Reclaiming the Mind Ministries.</a:t>
            </a:r>
          </a:p>
        </p:txBody>
      </p:sp>
      <p:sp>
        <p:nvSpPr>
          <p:cNvPr id="1132546" name="Rectangle 2">
            <a:extLst>
              <a:ext uri="{FF2B5EF4-FFF2-40B4-BE49-F238E27FC236}">
                <a16:creationId xmlns:a16="http://schemas.microsoft.com/office/drawing/2014/main" id="{095CDF60-E741-4CE4-A2F9-EF722775FD98}"/>
              </a:ext>
            </a:extLst>
          </p:cNvPr>
          <p:cNvSpPr>
            <a:spLocks noGrp="1" noChangeArrowheads="1"/>
          </p:cNvSpPr>
          <p:nvPr>
            <p:ph type="title"/>
          </p:nvPr>
        </p:nvSpPr>
        <p:spPr/>
        <p:txBody>
          <a:bodyPr/>
          <a:lstStyle/>
          <a:p>
            <a:r>
              <a:rPr lang="en-US" altLang="en-US"/>
              <a:t>Question</a:t>
            </a:r>
          </a:p>
        </p:txBody>
      </p:sp>
      <p:sp>
        <p:nvSpPr>
          <p:cNvPr id="1132547" name="Rectangle 3">
            <a:extLst>
              <a:ext uri="{FF2B5EF4-FFF2-40B4-BE49-F238E27FC236}">
                <a16:creationId xmlns:a16="http://schemas.microsoft.com/office/drawing/2014/main" id="{B9486DD1-59DF-41D6-8A0E-95A221729D5C}"/>
              </a:ext>
            </a:extLst>
          </p:cNvPr>
          <p:cNvSpPr>
            <a:spLocks noGrp="1" noChangeArrowheads="1"/>
          </p:cNvSpPr>
          <p:nvPr>
            <p:ph type="body" idx="1"/>
          </p:nvPr>
        </p:nvSpPr>
        <p:spPr/>
        <p:txBody>
          <a:bodyPr/>
          <a:lstStyle/>
          <a:p>
            <a:pPr marL="0" indent="0">
              <a:buNone/>
            </a:pPr>
            <a:endParaRPr lang="en-US" altLang="en-US"/>
          </a:p>
          <a:p>
            <a:pPr marL="0" indent="0">
              <a:buNone/>
            </a:pPr>
            <a:endParaRPr lang="en-US" altLang="en-US"/>
          </a:p>
          <a:p>
            <a:pPr marL="0" indent="0" algn="ctr">
              <a:buNone/>
            </a:pPr>
            <a:r>
              <a:rPr lang="en-US" altLang="en-US" sz="4000">
                <a:effectLst>
                  <a:outerShdw blurRad="38100" dist="38100" dir="2700000" algn="tl">
                    <a:srgbClr val="C0C0C0"/>
                  </a:outerShdw>
                </a:effectLst>
              </a:rPr>
              <a:t>What are the seven basic worldviews?</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24037856-435D-49E4-80EC-EAE5D8F70654}"/>
              </a:ext>
            </a:extLst>
          </p:cNvPr>
          <p:cNvSpPr>
            <a:spLocks noGrp="1"/>
          </p:cNvSpPr>
          <p:nvPr>
            <p:ph type="ftr" sz="quarter" idx="11"/>
          </p:nvPr>
        </p:nvSpPr>
        <p:spPr/>
        <p:txBody>
          <a:bodyPr/>
          <a:lstStyle/>
          <a:p>
            <a:pPr fontAlgn="base">
              <a:spcBef>
                <a:spcPct val="0"/>
              </a:spcBef>
              <a:spcAft>
                <a:spcPct val="0"/>
              </a:spcAft>
            </a:pPr>
            <a:r>
              <a:rPr lang="en-US" altLang="en-US">
                <a:solidFill>
                  <a:srgbClr val="000000"/>
                </a:solidFill>
              </a:rPr>
              <a:t>© Copyright 2002-2006, Reclaiming the Mind Ministries.</a:t>
            </a:r>
          </a:p>
        </p:txBody>
      </p:sp>
      <p:sp>
        <p:nvSpPr>
          <p:cNvPr id="15362" name="Rectangle 2">
            <a:extLst>
              <a:ext uri="{FF2B5EF4-FFF2-40B4-BE49-F238E27FC236}">
                <a16:creationId xmlns:a16="http://schemas.microsoft.com/office/drawing/2014/main" id="{3E1A647F-29B8-4C34-ABD7-3F96B6E003AD}"/>
              </a:ext>
            </a:extLst>
          </p:cNvPr>
          <p:cNvSpPr>
            <a:spLocks noGrp="1" noChangeArrowheads="1"/>
          </p:cNvSpPr>
          <p:nvPr>
            <p:ph type="title"/>
          </p:nvPr>
        </p:nvSpPr>
        <p:spPr/>
        <p:txBody>
          <a:bodyPr/>
          <a:lstStyle/>
          <a:p>
            <a:r>
              <a:rPr lang="en-US" altLang="en-US"/>
              <a:t>Worldviews</a:t>
            </a:r>
          </a:p>
        </p:txBody>
      </p:sp>
      <p:sp>
        <p:nvSpPr>
          <p:cNvPr id="15363" name="Rectangle 3">
            <a:extLst>
              <a:ext uri="{FF2B5EF4-FFF2-40B4-BE49-F238E27FC236}">
                <a16:creationId xmlns:a16="http://schemas.microsoft.com/office/drawing/2014/main" id="{08166180-0511-4CA3-A6AA-F1DFED251235}"/>
              </a:ext>
            </a:extLst>
          </p:cNvPr>
          <p:cNvSpPr>
            <a:spLocks noGrp="1" noChangeArrowheads="1"/>
          </p:cNvSpPr>
          <p:nvPr>
            <p:ph type="body" idx="1"/>
          </p:nvPr>
        </p:nvSpPr>
        <p:spPr/>
        <p:txBody>
          <a:bodyPr/>
          <a:lstStyle/>
          <a:p>
            <a:pPr marL="609600" indent="-609600">
              <a:lnSpc>
                <a:spcPct val="90000"/>
              </a:lnSpc>
              <a:buNone/>
            </a:pPr>
            <a:r>
              <a:rPr lang="en-US" altLang="en-US" b="1">
                <a:effectLst>
                  <a:outerShdw blurRad="38100" dist="38100" dir="2700000" algn="tl">
                    <a:srgbClr val="C0C0C0"/>
                  </a:outerShdw>
                </a:effectLst>
              </a:rPr>
              <a:t>Seven basic worldviews:</a:t>
            </a:r>
          </a:p>
          <a:p>
            <a:pPr marL="609600" indent="-609600">
              <a:lnSpc>
                <a:spcPct val="90000"/>
              </a:lnSpc>
              <a:buFontTx/>
              <a:buAutoNum type="arabicPeriod"/>
            </a:pPr>
            <a:r>
              <a:rPr lang="en-US" altLang="en-US"/>
              <a:t>Theism</a:t>
            </a:r>
          </a:p>
          <a:p>
            <a:pPr marL="609600" indent="-609600">
              <a:lnSpc>
                <a:spcPct val="90000"/>
              </a:lnSpc>
              <a:buFontTx/>
              <a:buAutoNum type="arabicPeriod"/>
            </a:pPr>
            <a:r>
              <a:rPr lang="en-US" altLang="en-US"/>
              <a:t>Deism</a:t>
            </a:r>
          </a:p>
          <a:p>
            <a:pPr marL="609600" indent="-609600">
              <a:lnSpc>
                <a:spcPct val="90000"/>
              </a:lnSpc>
              <a:buFontTx/>
              <a:buAutoNum type="arabicPeriod"/>
            </a:pPr>
            <a:r>
              <a:rPr lang="en-US" altLang="en-US"/>
              <a:t>Pantheism</a:t>
            </a:r>
          </a:p>
          <a:p>
            <a:pPr marL="609600" indent="-609600">
              <a:lnSpc>
                <a:spcPct val="90000"/>
              </a:lnSpc>
              <a:buFontTx/>
              <a:buAutoNum type="arabicPeriod"/>
            </a:pPr>
            <a:r>
              <a:rPr lang="en-US" altLang="en-US"/>
              <a:t>Panentheism </a:t>
            </a:r>
          </a:p>
          <a:p>
            <a:pPr marL="609600" indent="-609600">
              <a:lnSpc>
                <a:spcPct val="90000"/>
              </a:lnSpc>
              <a:buFontTx/>
              <a:buAutoNum type="arabicPeriod"/>
            </a:pPr>
            <a:r>
              <a:rPr lang="en-US" altLang="en-US"/>
              <a:t>Polytheism</a:t>
            </a:r>
          </a:p>
          <a:p>
            <a:pPr marL="609600" indent="-609600">
              <a:lnSpc>
                <a:spcPct val="90000"/>
              </a:lnSpc>
              <a:buFontTx/>
              <a:buAutoNum type="arabicPeriod"/>
            </a:pPr>
            <a:r>
              <a:rPr lang="en-US" altLang="en-US"/>
              <a:t>Naturalism</a:t>
            </a:r>
          </a:p>
          <a:p>
            <a:pPr marL="609600" indent="-609600">
              <a:lnSpc>
                <a:spcPct val="90000"/>
              </a:lnSpc>
              <a:buFontTx/>
              <a:buAutoNum type="arabicPeriod"/>
            </a:pPr>
            <a:r>
              <a:rPr lang="en-US" altLang="en-US"/>
              <a:t>Pluralism</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3B6AFF44-CC7A-4615-8DA6-ACFFB16B485F}"/>
              </a:ext>
            </a:extLst>
          </p:cNvPr>
          <p:cNvSpPr>
            <a:spLocks noGrp="1"/>
          </p:cNvSpPr>
          <p:nvPr>
            <p:ph type="ftr" sz="quarter" idx="11"/>
          </p:nvPr>
        </p:nvSpPr>
        <p:spPr/>
        <p:txBody>
          <a:bodyPr/>
          <a:lstStyle/>
          <a:p>
            <a:pPr fontAlgn="base">
              <a:spcBef>
                <a:spcPct val="0"/>
              </a:spcBef>
              <a:spcAft>
                <a:spcPct val="0"/>
              </a:spcAft>
            </a:pPr>
            <a:r>
              <a:rPr lang="en-US" altLang="en-US">
                <a:solidFill>
                  <a:srgbClr val="000000"/>
                </a:solidFill>
              </a:rPr>
              <a:t>© Copyright 2002-2006, Reclaiming the Mind Ministries.</a:t>
            </a:r>
          </a:p>
        </p:txBody>
      </p:sp>
      <p:sp>
        <p:nvSpPr>
          <p:cNvPr id="1089540" name="Rectangle 4">
            <a:extLst>
              <a:ext uri="{FF2B5EF4-FFF2-40B4-BE49-F238E27FC236}">
                <a16:creationId xmlns:a16="http://schemas.microsoft.com/office/drawing/2014/main" id="{0F8D56F2-49BE-422D-9D5F-6A945CBBB59E}"/>
              </a:ext>
            </a:extLst>
          </p:cNvPr>
          <p:cNvSpPr>
            <a:spLocks noChangeArrowheads="1"/>
          </p:cNvSpPr>
          <p:nvPr/>
        </p:nvSpPr>
        <p:spPr bwMode="auto">
          <a:xfrm>
            <a:off x="3733800" y="1447800"/>
            <a:ext cx="66294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800000"/>
              </a:buClr>
              <a:defRPr sz="3200">
                <a:solidFill>
                  <a:schemeClr val="tx1"/>
                </a:solidFill>
                <a:latin typeface="Perpetua" panose="02020502060401020303" pitchFamily="18" charset="0"/>
              </a:defRPr>
            </a:lvl1pPr>
            <a:lvl2pPr>
              <a:spcBef>
                <a:spcPct val="20000"/>
              </a:spcBef>
              <a:buClr>
                <a:srgbClr val="800000"/>
              </a:buClr>
              <a:defRPr sz="2800">
                <a:solidFill>
                  <a:schemeClr val="tx1"/>
                </a:solidFill>
                <a:latin typeface="Perpetua" panose="02020502060401020303" pitchFamily="18" charset="0"/>
              </a:defRPr>
            </a:lvl2pPr>
            <a:lvl3pPr>
              <a:spcBef>
                <a:spcPct val="20000"/>
              </a:spcBef>
              <a:buClr>
                <a:srgbClr val="800000"/>
              </a:buClr>
              <a:defRPr sz="2400">
                <a:solidFill>
                  <a:schemeClr val="tx1"/>
                </a:solidFill>
                <a:latin typeface="Perpetua" panose="02020502060401020303" pitchFamily="18" charset="0"/>
              </a:defRPr>
            </a:lvl3pPr>
            <a:lvl4pPr>
              <a:spcBef>
                <a:spcPct val="20000"/>
              </a:spcBef>
              <a:buClr>
                <a:srgbClr val="800000"/>
              </a:buClr>
              <a:defRPr sz="2000">
                <a:solidFill>
                  <a:schemeClr val="tx1"/>
                </a:solidFill>
                <a:latin typeface="Perpetua" panose="02020502060401020303" pitchFamily="18" charset="0"/>
              </a:defRPr>
            </a:lvl4pPr>
            <a:lvl5pPr>
              <a:spcBef>
                <a:spcPct val="20000"/>
              </a:spcBef>
              <a:buClr>
                <a:srgbClr val="800000"/>
              </a:buClr>
              <a:defRPr sz="2000">
                <a:solidFill>
                  <a:schemeClr val="tx1"/>
                </a:solidFill>
                <a:latin typeface="Perpetua" panose="02020502060401020303" pitchFamily="18" charset="0"/>
              </a:defRPr>
            </a:lvl5pPr>
            <a:lvl6pPr algn="ctr" fontAlgn="base">
              <a:spcBef>
                <a:spcPct val="20000"/>
              </a:spcBef>
              <a:spcAft>
                <a:spcPct val="0"/>
              </a:spcAft>
              <a:buClr>
                <a:srgbClr val="800000"/>
              </a:buClr>
              <a:defRPr sz="2000">
                <a:solidFill>
                  <a:schemeClr val="tx1"/>
                </a:solidFill>
                <a:latin typeface="Perpetua" panose="02020502060401020303" pitchFamily="18" charset="0"/>
              </a:defRPr>
            </a:lvl6pPr>
            <a:lvl7pPr algn="ctr" fontAlgn="base">
              <a:spcBef>
                <a:spcPct val="20000"/>
              </a:spcBef>
              <a:spcAft>
                <a:spcPct val="0"/>
              </a:spcAft>
              <a:buClr>
                <a:srgbClr val="800000"/>
              </a:buClr>
              <a:defRPr sz="2000">
                <a:solidFill>
                  <a:schemeClr val="tx1"/>
                </a:solidFill>
                <a:latin typeface="Perpetua" panose="02020502060401020303" pitchFamily="18" charset="0"/>
              </a:defRPr>
            </a:lvl7pPr>
            <a:lvl8pPr algn="ctr" fontAlgn="base">
              <a:spcBef>
                <a:spcPct val="20000"/>
              </a:spcBef>
              <a:spcAft>
                <a:spcPct val="0"/>
              </a:spcAft>
              <a:buClr>
                <a:srgbClr val="800000"/>
              </a:buClr>
              <a:defRPr sz="2000">
                <a:solidFill>
                  <a:schemeClr val="tx1"/>
                </a:solidFill>
                <a:latin typeface="Perpetua" panose="02020502060401020303" pitchFamily="18" charset="0"/>
              </a:defRPr>
            </a:lvl8pPr>
            <a:lvl9pPr algn="ctr" fontAlgn="base">
              <a:spcBef>
                <a:spcPct val="20000"/>
              </a:spcBef>
              <a:spcAft>
                <a:spcPct val="0"/>
              </a:spcAft>
              <a:buClr>
                <a:srgbClr val="800000"/>
              </a:buClr>
              <a:defRPr sz="2000">
                <a:solidFill>
                  <a:schemeClr val="tx1"/>
                </a:solidFill>
                <a:latin typeface="Perpetua" panose="02020502060401020303" pitchFamily="18" charset="0"/>
              </a:defRPr>
            </a:lvl9pPr>
          </a:lstStyle>
          <a:p>
            <a:pPr fontAlgn="base">
              <a:spcAft>
                <a:spcPct val="0"/>
              </a:spcAft>
            </a:pPr>
            <a:r>
              <a:rPr lang="en-US" altLang="en-US">
                <a:solidFill>
                  <a:srgbClr val="990000"/>
                </a:solidFill>
                <a:effectLst>
                  <a:outerShdw blurRad="38100" dist="38100" dir="2700000" algn="tl">
                    <a:srgbClr val="C0C0C0"/>
                  </a:outerShdw>
                </a:effectLst>
              </a:rPr>
              <a:t>“He who is the blessed and only Sovereign, the King of kings and Lord of lords, who alone possesses immortality and dwells in unapproachable light, whom no man has seen or can see. To Him be honor and eternal dominion! Amen.” </a:t>
            </a:r>
          </a:p>
          <a:p>
            <a:pPr algn="r" fontAlgn="base">
              <a:spcAft>
                <a:spcPct val="0"/>
              </a:spcAft>
            </a:pPr>
            <a:r>
              <a:rPr lang="en-US" altLang="en-US">
                <a:solidFill>
                  <a:srgbClr val="990000"/>
                </a:solidFill>
                <a:effectLst>
                  <a:outerShdw blurRad="38100" dist="38100" dir="2700000" algn="tl">
                    <a:srgbClr val="C0C0C0"/>
                  </a:outerShdw>
                </a:effectLst>
              </a:rPr>
              <a:t>–1 Timothy 6:15-16</a:t>
            </a:r>
            <a:r>
              <a:rPr lang="en-US" altLang="en-US">
                <a:solidFill>
                  <a:srgbClr val="000000"/>
                </a:solidFill>
                <a:effectLst>
                  <a:outerShdw blurRad="38100" dist="38100" dir="2700000" algn="tl">
                    <a:srgbClr val="C0C0C0"/>
                  </a:outerShdw>
                </a:effectLst>
              </a:rPr>
              <a:t> </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FDBE800-1B89-4106-8A6A-E5C588588164}"/>
              </a:ext>
            </a:extLst>
          </p:cNvPr>
          <p:cNvSpPr>
            <a:spLocks noGrp="1"/>
          </p:cNvSpPr>
          <p:nvPr>
            <p:ph type="ftr" sz="quarter" idx="11"/>
          </p:nvPr>
        </p:nvSpPr>
        <p:spPr/>
        <p:txBody>
          <a:bodyPr/>
          <a:lstStyle/>
          <a:p>
            <a:pPr fontAlgn="base">
              <a:spcBef>
                <a:spcPct val="0"/>
              </a:spcBef>
              <a:spcAft>
                <a:spcPct val="0"/>
              </a:spcAft>
            </a:pPr>
            <a:r>
              <a:rPr lang="en-US" altLang="en-US">
                <a:solidFill>
                  <a:srgbClr val="000000"/>
                </a:solidFill>
              </a:rPr>
              <a:t>© Copyright 2002-2006, Reclaiming the Mind Ministries.</a:t>
            </a:r>
          </a:p>
        </p:txBody>
      </p:sp>
      <p:sp>
        <p:nvSpPr>
          <p:cNvPr id="36866" name="Rectangle 2">
            <a:extLst>
              <a:ext uri="{FF2B5EF4-FFF2-40B4-BE49-F238E27FC236}">
                <a16:creationId xmlns:a16="http://schemas.microsoft.com/office/drawing/2014/main" id="{18EFF683-000E-4A92-AF2B-85E5A3E31477}"/>
              </a:ext>
            </a:extLst>
          </p:cNvPr>
          <p:cNvSpPr>
            <a:spLocks noGrp="1" noChangeArrowheads="1"/>
          </p:cNvSpPr>
          <p:nvPr>
            <p:ph type="title"/>
          </p:nvPr>
        </p:nvSpPr>
        <p:spPr/>
        <p:txBody>
          <a:bodyPr/>
          <a:lstStyle/>
          <a:p>
            <a:r>
              <a:rPr lang="en-US" altLang="en-US"/>
              <a:t>Worldviews</a:t>
            </a:r>
          </a:p>
        </p:txBody>
      </p:sp>
      <p:sp>
        <p:nvSpPr>
          <p:cNvPr id="36867" name="Rectangle 3">
            <a:extLst>
              <a:ext uri="{FF2B5EF4-FFF2-40B4-BE49-F238E27FC236}">
                <a16:creationId xmlns:a16="http://schemas.microsoft.com/office/drawing/2014/main" id="{209E387B-CD15-4CEC-ABD7-2D797E47F7FE}"/>
              </a:ext>
            </a:extLst>
          </p:cNvPr>
          <p:cNvSpPr>
            <a:spLocks noGrp="1" noChangeArrowheads="1"/>
          </p:cNvSpPr>
          <p:nvPr>
            <p:ph type="body" idx="1"/>
          </p:nvPr>
        </p:nvSpPr>
        <p:spPr/>
        <p:txBody>
          <a:bodyPr/>
          <a:lstStyle/>
          <a:p>
            <a:pPr marL="2286000" indent="-2286000">
              <a:buNone/>
            </a:pPr>
            <a:r>
              <a:rPr lang="en-US" altLang="en-US" sz="2800" b="1">
                <a:effectLst>
                  <a:outerShdw blurRad="38100" dist="38100" dir="2700000" algn="tl">
                    <a:srgbClr val="C0C0C0"/>
                  </a:outerShdw>
                </a:effectLst>
                <a:latin typeface="Calligrapher" panose="020B0604020202020204" pitchFamily="2" charset="0"/>
              </a:rPr>
              <a:t>Theism: 	</a:t>
            </a:r>
            <a:r>
              <a:rPr lang="en-US" altLang="en-US" sz="2800"/>
              <a:t>Theistic worldview that believes an eternal God freely created all of existence (time, space, matter, celestial realms and bodies) out of nothing (</a:t>
            </a:r>
            <a:r>
              <a:rPr lang="en-US" altLang="en-US" sz="2800" i="1"/>
              <a:t>ex nihilo</a:t>
            </a:r>
            <a:r>
              <a:rPr lang="en-US" altLang="en-US" sz="2800"/>
              <a:t>) and that He continues to act within the creation in varying degrees. </a:t>
            </a:r>
            <a:endParaRPr lang="en-US" altLang="en-US" sz="2800" b="1">
              <a:effectLst>
                <a:outerShdw blurRad="38100" dist="38100" dir="2700000" algn="tl">
                  <a:srgbClr val="C0C0C0"/>
                </a:outerShdw>
              </a:effectLst>
            </a:endParaRPr>
          </a:p>
          <a:p>
            <a:pPr marL="2286000" indent="-2286000">
              <a:buNone/>
            </a:pPr>
            <a:r>
              <a:rPr lang="en-US" altLang="en-US" sz="2800" b="1"/>
              <a:t>Adherents</a:t>
            </a:r>
            <a:r>
              <a:rPr lang="en-US" altLang="en-US" sz="2800"/>
              <a:t>: 	Judaism, Christianity, and Islam</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2">
            <a:extLst>
              <a:ext uri="{FF2B5EF4-FFF2-40B4-BE49-F238E27FC236}">
                <a16:creationId xmlns:a16="http://schemas.microsoft.com/office/drawing/2014/main" id="{E98B3805-D640-4A09-B749-0857A54A5306}"/>
              </a:ext>
            </a:extLst>
          </p:cNvPr>
          <p:cNvSpPr>
            <a:spLocks noGrp="1"/>
          </p:cNvSpPr>
          <p:nvPr>
            <p:ph type="ftr" sz="quarter" idx="11"/>
          </p:nvPr>
        </p:nvSpPr>
        <p:spPr/>
        <p:txBody>
          <a:bodyPr/>
          <a:lstStyle/>
          <a:p>
            <a:pPr fontAlgn="base">
              <a:spcBef>
                <a:spcPct val="0"/>
              </a:spcBef>
              <a:spcAft>
                <a:spcPct val="0"/>
              </a:spcAft>
            </a:pPr>
            <a:r>
              <a:rPr lang="en-US" altLang="en-US">
                <a:solidFill>
                  <a:srgbClr val="000000"/>
                </a:solidFill>
              </a:rPr>
              <a:t>© Copyright 2002-2006, Reclaiming the Mind Ministries.</a:t>
            </a:r>
          </a:p>
        </p:txBody>
      </p:sp>
      <p:sp>
        <p:nvSpPr>
          <p:cNvPr id="858114" name="Rectangle 2">
            <a:extLst>
              <a:ext uri="{FF2B5EF4-FFF2-40B4-BE49-F238E27FC236}">
                <a16:creationId xmlns:a16="http://schemas.microsoft.com/office/drawing/2014/main" id="{8DA58E58-DE44-42DF-BEC6-9C6059137F44}"/>
              </a:ext>
            </a:extLst>
          </p:cNvPr>
          <p:cNvSpPr>
            <a:spLocks noChangeArrowheads="1"/>
          </p:cNvSpPr>
          <p:nvPr/>
        </p:nvSpPr>
        <p:spPr bwMode="auto">
          <a:xfrm>
            <a:off x="152400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a:solidFill>
                <a:srgbClr val="000000"/>
              </a:solidFill>
              <a:latin typeface="Arial" panose="020B0604020202020204" pitchFamily="34" charset="0"/>
            </a:endParaRPr>
          </a:p>
        </p:txBody>
      </p:sp>
      <p:sp>
        <p:nvSpPr>
          <p:cNvPr id="858115" name="Text Box 3">
            <a:extLst>
              <a:ext uri="{FF2B5EF4-FFF2-40B4-BE49-F238E27FC236}">
                <a16:creationId xmlns:a16="http://schemas.microsoft.com/office/drawing/2014/main" id="{CBF737B0-BACB-4A20-BFE5-430ED0B4DE99}"/>
              </a:ext>
            </a:extLst>
          </p:cNvPr>
          <p:cNvSpPr txBox="1">
            <a:spLocks noChangeArrowheads="1"/>
          </p:cNvSpPr>
          <p:nvPr/>
        </p:nvSpPr>
        <p:spPr bwMode="auto">
          <a:xfrm>
            <a:off x="4495801" y="3090863"/>
            <a:ext cx="32543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800" b="1" i="1">
                <a:solidFill>
                  <a:srgbClr val="000000"/>
                </a:solidFill>
                <a:latin typeface="Times New Roman" panose="02020603050405020304" pitchFamily="18" charset="0"/>
              </a:rPr>
              <a:t>Time-bound Eternity</a:t>
            </a:r>
          </a:p>
        </p:txBody>
      </p:sp>
      <p:sp>
        <p:nvSpPr>
          <p:cNvPr id="858116" name="Text Box 4">
            <a:extLst>
              <a:ext uri="{FF2B5EF4-FFF2-40B4-BE49-F238E27FC236}">
                <a16:creationId xmlns:a16="http://schemas.microsoft.com/office/drawing/2014/main" id="{6F402CC8-CF07-44AC-AB22-503DEEDE35FB}"/>
              </a:ext>
            </a:extLst>
          </p:cNvPr>
          <p:cNvSpPr txBox="1">
            <a:spLocks noChangeArrowheads="1"/>
          </p:cNvSpPr>
          <p:nvPr/>
        </p:nvSpPr>
        <p:spPr bwMode="auto">
          <a:xfrm>
            <a:off x="4784725" y="425451"/>
            <a:ext cx="2736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800" b="1" i="1">
                <a:solidFill>
                  <a:srgbClr val="000000"/>
                </a:solidFill>
                <a:latin typeface="Times New Roman" panose="02020603050405020304" pitchFamily="18" charset="0"/>
              </a:rPr>
              <a:t>Timeless Eternity</a:t>
            </a:r>
          </a:p>
        </p:txBody>
      </p:sp>
      <p:sp>
        <p:nvSpPr>
          <p:cNvPr id="858117" name="Text Box 5">
            <a:extLst>
              <a:ext uri="{FF2B5EF4-FFF2-40B4-BE49-F238E27FC236}">
                <a16:creationId xmlns:a16="http://schemas.microsoft.com/office/drawing/2014/main" id="{D1A5A1FD-5391-4323-B14F-AE5A3697D814}"/>
              </a:ext>
            </a:extLst>
          </p:cNvPr>
          <p:cNvSpPr txBox="1">
            <a:spLocks noChangeArrowheads="1"/>
          </p:cNvSpPr>
          <p:nvPr/>
        </p:nvSpPr>
        <p:spPr bwMode="auto">
          <a:xfrm>
            <a:off x="4625976" y="715963"/>
            <a:ext cx="29940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4400" b="1">
                <a:solidFill>
                  <a:srgbClr val="800000"/>
                </a:solidFill>
                <a:effectLst>
                  <a:outerShdw blurRad="38100" dist="38100" dir="2700000" algn="tl">
                    <a:srgbClr val="C0C0C0"/>
                  </a:outerShdw>
                </a:effectLst>
                <a:latin typeface="Times New Roman" panose="02020603050405020304" pitchFamily="18" charset="0"/>
              </a:rPr>
              <a:t>God (ontos)</a:t>
            </a:r>
          </a:p>
        </p:txBody>
      </p:sp>
      <p:sp>
        <p:nvSpPr>
          <p:cNvPr id="858118" name="Text Box 6">
            <a:extLst>
              <a:ext uri="{FF2B5EF4-FFF2-40B4-BE49-F238E27FC236}">
                <a16:creationId xmlns:a16="http://schemas.microsoft.com/office/drawing/2014/main" id="{B56A2EAB-EF2F-49E4-91E8-AE6A89E5C987}"/>
              </a:ext>
            </a:extLst>
          </p:cNvPr>
          <p:cNvSpPr txBox="1">
            <a:spLocks noChangeArrowheads="1"/>
          </p:cNvSpPr>
          <p:nvPr/>
        </p:nvSpPr>
        <p:spPr bwMode="auto">
          <a:xfrm>
            <a:off x="4683126" y="1249364"/>
            <a:ext cx="27844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b="1">
                <a:solidFill>
                  <a:srgbClr val="333399"/>
                </a:solidFill>
                <a:effectLst>
                  <a:outerShdw blurRad="38100" dist="38100" dir="2700000" algn="tl">
                    <a:srgbClr val="C0C0C0"/>
                  </a:outerShdw>
                </a:effectLst>
                <a:latin typeface="Perpetua" panose="02020502060401020303" pitchFamily="18" charset="0"/>
              </a:rPr>
              <a:t>Transcendence</a:t>
            </a:r>
          </a:p>
        </p:txBody>
      </p:sp>
      <p:sp>
        <p:nvSpPr>
          <p:cNvPr id="858120" name="Text Box 8">
            <a:extLst>
              <a:ext uri="{FF2B5EF4-FFF2-40B4-BE49-F238E27FC236}">
                <a16:creationId xmlns:a16="http://schemas.microsoft.com/office/drawing/2014/main" id="{726B3754-C74C-4D45-AE36-C91D8551C664}"/>
              </a:ext>
            </a:extLst>
          </p:cNvPr>
          <p:cNvSpPr txBox="1">
            <a:spLocks noChangeArrowheads="1"/>
          </p:cNvSpPr>
          <p:nvPr/>
        </p:nvSpPr>
        <p:spPr bwMode="auto">
          <a:xfrm>
            <a:off x="4711700" y="4006850"/>
            <a:ext cx="24511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600" b="1">
                <a:solidFill>
                  <a:srgbClr val="333399"/>
                </a:solidFill>
                <a:effectLst>
                  <a:outerShdw blurRad="38100" dist="38100" dir="2700000" algn="tl">
                    <a:srgbClr val="C0C0C0"/>
                  </a:outerShdw>
                </a:effectLst>
                <a:latin typeface="Perpetua" panose="02020502060401020303" pitchFamily="18" charset="0"/>
              </a:rPr>
              <a:t>Immanence</a:t>
            </a:r>
          </a:p>
        </p:txBody>
      </p:sp>
      <p:sp>
        <p:nvSpPr>
          <p:cNvPr id="858122" name="Text Box 10">
            <a:extLst>
              <a:ext uri="{FF2B5EF4-FFF2-40B4-BE49-F238E27FC236}">
                <a16:creationId xmlns:a16="http://schemas.microsoft.com/office/drawing/2014/main" id="{D554FE42-0874-468E-B66B-7E1817C7F395}"/>
              </a:ext>
            </a:extLst>
          </p:cNvPr>
          <p:cNvSpPr txBox="1">
            <a:spLocks noChangeArrowheads="1"/>
          </p:cNvSpPr>
          <p:nvPr/>
        </p:nvSpPr>
        <p:spPr bwMode="auto">
          <a:xfrm>
            <a:off x="5334001" y="3505200"/>
            <a:ext cx="12096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4400" b="1">
                <a:solidFill>
                  <a:srgbClr val="800000"/>
                </a:solidFill>
                <a:effectLst>
                  <a:outerShdw blurRad="38100" dist="38100" dir="2700000" algn="tl">
                    <a:srgbClr val="C0C0C0"/>
                  </a:outerShdw>
                </a:effectLst>
                <a:latin typeface="Times New Roman" panose="02020603050405020304" pitchFamily="18" charset="0"/>
              </a:rPr>
              <a:t>God</a:t>
            </a:r>
          </a:p>
        </p:txBody>
      </p:sp>
      <p:sp>
        <p:nvSpPr>
          <p:cNvPr id="858124" name="Text Box 12">
            <a:extLst>
              <a:ext uri="{FF2B5EF4-FFF2-40B4-BE49-F238E27FC236}">
                <a16:creationId xmlns:a16="http://schemas.microsoft.com/office/drawing/2014/main" id="{865FFAD1-8D91-4F3B-87A3-862F9C259162}"/>
              </a:ext>
            </a:extLst>
          </p:cNvPr>
          <p:cNvSpPr txBox="1">
            <a:spLocks noChangeArrowheads="1"/>
          </p:cNvSpPr>
          <p:nvPr/>
        </p:nvSpPr>
        <p:spPr bwMode="auto">
          <a:xfrm rot="19846306">
            <a:off x="1527175" y="3465514"/>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sz="2000">
              <a:solidFill>
                <a:srgbClr val="000000"/>
              </a:solidFill>
              <a:latin typeface="Times New Roman" panose="02020603050405020304" pitchFamily="18" charset="0"/>
            </a:endParaRPr>
          </a:p>
        </p:txBody>
      </p:sp>
      <p:sp>
        <p:nvSpPr>
          <p:cNvPr id="858125" name="Text Box 13">
            <a:extLst>
              <a:ext uri="{FF2B5EF4-FFF2-40B4-BE49-F238E27FC236}">
                <a16:creationId xmlns:a16="http://schemas.microsoft.com/office/drawing/2014/main" id="{6BB67CDF-FBB2-4487-9E1E-CBED27F3879F}"/>
              </a:ext>
            </a:extLst>
          </p:cNvPr>
          <p:cNvSpPr txBox="1">
            <a:spLocks noChangeArrowheads="1"/>
          </p:cNvSpPr>
          <p:nvPr/>
        </p:nvSpPr>
        <p:spPr bwMode="auto">
          <a:xfrm rot="1062623">
            <a:off x="8066088" y="24003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latin typeface="Times New Roman" panose="02020603050405020304" pitchFamily="18" charset="0"/>
            </a:endParaRPr>
          </a:p>
        </p:txBody>
      </p:sp>
      <p:sp>
        <p:nvSpPr>
          <p:cNvPr id="858126" name="Text Box 14">
            <a:extLst>
              <a:ext uri="{FF2B5EF4-FFF2-40B4-BE49-F238E27FC236}">
                <a16:creationId xmlns:a16="http://schemas.microsoft.com/office/drawing/2014/main" id="{DD34CF76-C2EC-400D-8A66-F9B6FCBF280F}"/>
              </a:ext>
            </a:extLst>
          </p:cNvPr>
          <p:cNvSpPr txBox="1">
            <a:spLocks noChangeArrowheads="1"/>
          </p:cNvSpPr>
          <p:nvPr/>
        </p:nvSpPr>
        <p:spPr bwMode="auto">
          <a:xfrm>
            <a:off x="2044700" y="5656264"/>
            <a:ext cx="11636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4000" b="1">
                <a:solidFill>
                  <a:srgbClr val="000000"/>
                </a:solidFill>
                <a:latin typeface="Perpetua" panose="02020502060401020303" pitchFamily="18" charset="0"/>
              </a:rPr>
              <a:t>Man</a:t>
            </a:r>
          </a:p>
        </p:txBody>
      </p:sp>
      <p:sp>
        <p:nvSpPr>
          <p:cNvPr id="858127" name="Text Box 15">
            <a:extLst>
              <a:ext uri="{FF2B5EF4-FFF2-40B4-BE49-F238E27FC236}">
                <a16:creationId xmlns:a16="http://schemas.microsoft.com/office/drawing/2014/main" id="{8B28F103-C04B-4774-A8FC-929F74F5ACED}"/>
              </a:ext>
            </a:extLst>
          </p:cNvPr>
          <p:cNvSpPr txBox="1">
            <a:spLocks noChangeArrowheads="1"/>
          </p:cNvSpPr>
          <p:nvPr/>
        </p:nvSpPr>
        <p:spPr bwMode="auto">
          <a:xfrm>
            <a:off x="2209800" y="4800601"/>
            <a:ext cx="11509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800">
                <a:solidFill>
                  <a:srgbClr val="000000"/>
                </a:solidFill>
                <a:latin typeface="Perpetua" panose="02020502060401020303" pitchFamily="18" charset="0"/>
              </a:rPr>
              <a:t>Heaven</a:t>
            </a:r>
          </a:p>
        </p:txBody>
      </p:sp>
      <p:sp>
        <p:nvSpPr>
          <p:cNvPr id="858128" name="Text Box 16">
            <a:extLst>
              <a:ext uri="{FF2B5EF4-FFF2-40B4-BE49-F238E27FC236}">
                <a16:creationId xmlns:a16="http://schemas.microsoft.com/office/drawing/2014/main" id="{FFBF831D-67CC-47D3-9860-BDF94F4512EA}"/>
              </a:ext>
            </a:extLst>
          </p:cNvPr>
          <p:cNvSpPr txBox="1">
            <a:spLocks noChangeArrowheads="1"/>
          </p:cNvSpPr>
          <p:nvPr/>
        </p:nvSpPr>
        <p:spPr bwMode="auto">
          <a:xfrm>
            <a:off x="8488364" y="5819775"/>
            <a:ext cx="14938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3600" b="1">
                <a:solidFill>
                  <a:srgbClr val="000000"/>
                </a:solidFill>
                <a:latin typeface="Perpetua" panose="02020502060401020303" pitchFamily="18" charset="0"/>
              </a:rPr>
              <a:t>Angels</a:t>
            </a:r>
          </a:p>
        </p:txBody>
      </p:sp>
      <p:sp>
        <p:nvSpPr>
          <p:cNvPr id="858129" name="Text Box 17">
            <a:extLst>
              <a:ext uri="{FF2B5EF4-FFF2-40B4-BE49-F238E27FC236}">
                <a16:creationId xmlns:a16="http://schemas.microsoft.com/office/drawing/2014/main" id="{CEC261CA-390B-4321-9F8B-87D5245DD4F1}"/>
              </a:ext>
            </a:extLst>
          </p:cNvPr>
          <p:cNvSpPr txBox="1">
            <a:spLocks noChangeArrowheads="1"/>
          </p:cNvSpPr>
          <p:nvPr/>
        </p:nvSpPr>
        <p:spPr bwMode="auto">
          <a:xfrm>
            <a:off x="6510338" y="4800601"/>
            <a:ext cx="38528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800">
                <a:solidFill>
                  <a:srgbClr val="000000"/>
                </a:solidFill>
                <a:latin typeface="Perpetua" panose="02020502060401020303" pitchFamily="18" charset="0"/>
              </a:rPr>
              <a:t>New Heaven and New Earth</a:t>
            </a:r>
          </a:p>
        </p:txBody>
      </p:sp>
      <p:sp>
        <p:nvSpPr>
          <p:cNvPr id="858130" name="Text Box 18">
            <a:extLst>
              <a:ext uri="{FF2B5EF4-FFF2-40B4-BE49-F238E27FC236}">
                <a16:creationId xmlns:a16="http://schemas.microsoft.com/office/drawing/2014/main" id="{A6278384-DD7D-49E9-8DF5-AF5618B412D0}"/>
              </a:ext>
            </a:extLst>
          </p:cNvPr>
          <p:cNvSpPr txBox="1">
            <a:spLocks noChangeArrowheads="1"/>
          </p:cNvSpPr>
          <p:nvPr/>
        </p:nvSpPr>
        <p:spPr bwMode="auto">
          <a:xfrm>
            <a:off x="3429001" y="5237163"/>
            <a:ext cx="50212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4400" b="1">
                <a:solidFill>
                  <a:srgbClr val="000000"/>
                </a:solidFill>
                <a:latin typeface="Perpetua" panose="02020502060401020303" pitchFamily="18" charset="0"/>
              </a:rPr>
              <a:t>Every Created Thing</a:t>
            </a:r>
          </a:p>
        </p:txBody>
      </p:sp>
      <p:sp>
        <p:nvSpPr>
          <p:cNvPr id="858131" name="Text Box 19">
            <a:extLst>
              <a:ext uri="{FF2B5EF4-FFF2-40B4-BE49-F238E27FC236}">
                <a16:creationId xmlns:a16="http://schemas.microsoft.com/office/drawing/2014/main" id="{A891555C-A9E4-4DF8-999A-CD7D23F209E9}"/>
              </a:ext>
            </a:extLst>
          </p:cNvPr>
          <p:cNvSpPr txBox="1">
            <a:spLocks noChangeArrowheads="1"/>
          </p:cNvSpPr>
          <p:nvPr/>
        </p:nvSpPr>
        <p:spPr bwMode="auto">
          <a:xfrm>
            <a:off x="4683126" y="2087564"/>
            <a:ext cx="27082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3200">
                <a:solidFill>
                  <a:srgbClr val="000000"/>
                </a:solidFill>
                <a:latin typeface="Perpetua" panose="02020502060401020303" pitchFamily="18" charset="0"/>
              </a:rPr>
              <a:t>Creation </a:t>
            </a:r>
            <a:r>
              <a:rPr lang="en-US" altLang="en-US" sz="3200" i="1">
                <a:solidFill>
                  <a:srgbClr val="000000"/>
                </a:solidFill>
                <a:latin typeface="Perpetua" panose="02020502060401020303" pitchFamily="18" charset="0"/>
              </a:rPr>
              <a:t>ex nihilo</a:t>
            </a:r>
          </a:p>
        </p:txBody>
      </p:sp>
      <p:sp>
        <p:nvSpPr>
          <p:cNvPr id="858132" name="Freeform 20">
            <a:extLst>
              <a:ext uri="{FF2B5EF4-FFF2-40B4-BE49-F238E27FC236}">
                <a16:creationId xmlns:a16="http://schemas.microsoft.com/office/drawing/2014/main" id="{460C6B1D-4702-4021-8260-CCC8B9903082}"/>
              </a:ext>
            </a:extLst>
          </p:cNvPr>
          <p:cNvSpPr>
            <a:spLocks/>
          </p:cNvSpPr>
          <p:nvPr/>
        </p:nvSpPr>
        <p:spPr bwMode="auto">
          <a:xfrm>
            <a:off x="1524000" y="2578100"/>
            <a:ext cx="9144000" cy="1384300"/>
          </a:xfrm>
          <a:custGeom>
            <a:avLst/>
            <a:gdLst>
              <a:gd name="T0" fmla="*/ 0 w 5760"/>
              <a:gd name="T1" fmla="*/ 872 h 872"/>
              <a:gd name="T2" fmla="*/ 1200 w 5760"/>
              <a:gd name="T3" fmla="*/ 248 h 872"/>
              <a:gd name="T4" fmla="*/ 2880 w 5760"/>
              <a:gd name="T5" fmla="*/ 8 h 872"/>
              <a:gd name="T6" fmla="*/ 4608 w 5760"/>
              <a:gd name="T7" fmla="*/ 296 h 872"/>
              <a:gd name="T8" fmla="*/ 5760 w 5760"/>
              <a:gd name="T9" fmla="*/ 872 h 872"/>
            </a:gdLst>
            <a:ahLst/>
            <a:cxnLst>
              <a:cxn ang="0">
                <a:pos x="T0" y="T1"/>
              </a:cxn>
              <a:cxn ang="0">
                <a:pos x="T2" y="T3"/>
              </a:cxn>
              <a:cxn ang="0">
                <a:pos x="T4" y="T5"/>
              </a:cxn>
              <a:cxn ang="0">
                <a:pos x="T6" y="T7"/>
              </a:cxn>
              <a:cxn ang="0">
                <a:pos x="T8" y="T9"/>
              </a:cxn>
            </a:cxnLst>
            <a:rect l="0" t="0" r="r" b="b"/>
            <a:pathLst>
              <a:path w="5760" h="872">
                <a:moveTo>
                  <a:pt x="0" y="872"/>
                </a:moveTo>
                <a:cubicBezTo>
                  <a:pt x="360" y="632"/>
                  <a:pt x="720" y="392"/>
                  <a:pt x="1200" y="248"/>
                </a:cubicBezTo>
                <a:cubicBezTo>
                  <a:pt x="1680" y="104"/>
                  <a:pt x="2312" y="0"/>
                  <a:pt x="2880" y="8"/>
                </a:cubicBezTo>
                <a:cubicBezTo>
                  <a:pt x="3448" y="16"/>
                  <a:pt x="4128" y="152"/>
                  <a:pt x="4608" y="296"/>
                </a:cubicBezTo>
                <a:cubicBezTo>
                  <a:pt x="5088" y="440"/>
                  <a:pt x="5424" y="656"/>
                  <a:pt x="5760" y="872"/>
                </a:cubicBezTo>
              </a:path>
            </a:pathLst>
          </a:custGeom>
          <a:noFill/>
          <a:ln w="762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000">
              <a:solidFill>
                <a:srgbClr val="000000"/>
              </a:solidFill>
              <a:effectLst>
                <a:outerShdw blurRad="38100" dist="38100" dir="2700000" algn="tl">
                  <a:srgbClr val="000000">
                    <a:alpha val="43137"/>
                  </a:srgbClr>
                </a:outerShdw>
              </a:effectLst>
              <a:latin typeface="Perpetua" panose="02020502060401020303" pitchFamily="18"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F69D2AF8-82BF-4619-A890-E496FC70A417}"/>
              </a:ext>
            </a:extLst>
          </p:cNvPr>
          <p:cNvSpPr>
            <a:spLocks noGrp="1"/>
          </p:cNvSpPr>
          <p:nvPr>
            <p:ph type="ftr" sz="quarter" idx="11"/>
          </p:nvPr>
        </p:nvSpPr>
        <p:spPr/>
        <p:txBody>
          <a:bodyPr/>
          <a:lstStyle/>
          <a:p>
            <a:pPr fontAlgn="base">
              <a:spcBef>
                <a:spcPct val="0"/>
              </a:spcBef>
              <a:spcAft>
                <a:spcPct val="0"/>
              </a:spcAft>
            </a:pPr>
            <a:r>
              <a:rPr lang="en-US" altLang="en-US">
                <a:solidFill>
                  <a:srgbClr val="000000"/>
                </a:solidFill>
              </a:rPr>
              <a:t>© Copyright 2002-2006, Reclaiming the Mind Ministries.</a:t>
            </a:r>
          </a:p>
        </p:txBody>
      </p:sp>
      <p:sp>
        <p:nvSpPr>
          <p:cNvPr id="16386" name="Rectangle 2">
            <a:extLst>
              <a:ext uri="{FF2B5EF4-FFF2-40B4-BE49-F238E27FC236}">
                <a16:creationId xmlns:a16="http://schemas.microsoft.com/office/drawing/2014/main" id="{48B28C09-95E2-4C70-9DB2-4A92870762AB}"/>
              </a:ext>
            </a:extLst>
          </p:cNvPr>
          <p:cNvSpPr>
            <a:spLocks noGrp="1" noChangeArrowheads="1"/>
          </p:cNvSpPr>
          <p:nvPr>
            <p:ph type="title"/>
          </p:nvPr>
        </p:nvSpPr>
        <p:spPr/>
        <p:txBody>
          <a:bodyPr/>
          <a:lstStyle/>
          <a:p>
            <a:r>
              <a:rPr lang="en-US" altLang="en-US"/>
              <a:t>Worldviews</a:t>
            </a:r>
          </a:p>
        </p:txBody>
      </p:sp>
      <p:sp>
        <p:nvSpPr>
          <p:cNvPr id="16387" name="Rectangle 3">
            <a:extLst>
              <a:ext uri="{FF2B5EF4-FFF2-40B4-BE49-F238E27FC236}">
                <a16:creationId xmlns:a16="http://schemas.microsoft.com/office/drawing/2014/main" id="{0A6B924D-423C-46E1-B5FC-11A8D1E25A6A}"/>
              </a:ext>
            </a:extLst>
          </p:cNvPr>
          <p:cNvSpPr>
            <a:spLocks noGrp="1" noChangeArrowheads="1"/>
          </p:cNvSpPr>
          <p:nvPr>
            <p:ph type="body" idx="1"/>
          </p:nvPr>
        </p:nvSpPr>
        <p:spPr/>
        <p:txBody>
          <a:bodyPr/>
          <a:lstStyle/>
          <a:p>
            <a:pPr marL="609600" indent="-609600">
              <a:lnSpc>
                <a:spcPct val="80000"/>
              </a:lnSpc>
              <a:buNone/>
            </a:pPr>
            <a:r>
              <a:rPr lang="en-US" altLang="en-US" sz="2400"/>
              <a:t>	</a:t>
            </a:r>
            <a:r>
              <a:rPr lang="en-US" altLang="en-US" sz="2400" b="1"/>
              <a:t>Metaphysical</a:t>
            </a:r>
            <a:r>
              <a:rPr lang="en-US" altLang="en-US" sz="2400"/>
              <a:t>: There is something, and an infinite Creator is responsible for creating all that there is. He is completely separate from creation and created it out of His own good pleasure, not out of necessity.</a:t>
            </a:r>
          </a:p>
          <a:p>
            <a:pPr marL="609600" indent="-609600">
              <a:lnSpc>
                <a:spcPct val="80000"/>
              </a:lnSpc>
              <a:buNone/>
            </a:pPr>
            <a:r>
              <a:rPr lang="en-US" altLang="en-US" sz="2400"/>
              <a:t>	</a:t>
            </a:r>
            <a:r>
              <a:rPr lang="en-US" altLang="en-US" sz="2400" b="1"/>
              <a:t>Theological</a:t>
            </a:r>
            <a:r>
              <a:rPr lang="en-US" altLang="en-US" sz="2400"/>
              <a:t>: God is the Creator of the universe and He exists beyond it </a:t>
            </a:r>
            <a:r>
              <a:rPr lang="en-US" altLang="en-US" sz="2400" i="1"/>
              <a:t>and</a:t>
            </a:r>
            <a:r>
              <a:rPr lang="en-US" altLang="en-US" sz="2400"/>
              <a:t> He acts within it.</a:t>
            </a:r>
          </a:p>
          <a:p>
            <a:pPr marL="609600" indent="-609600">
              <a:lnSpc>
                <a:spcPct val="80000"/>
              </a:lnSpc>
              <a:buNone/>
            </a:pPr>
            <a:r>
              <a:rPr lang="en-US" altLang="en-US" sz="2400"/>
              <a:t>	</a:t>
            </a:r>
            <a:r>
              <a:rPr lang="en-US" altLang="en-US" sz="2400" b="1"/>
              <a:t>Epistemological</a:t>
            </a:r>
            <a:r>
              <a:rPr lang="en-US" altLang="en-US" sz="2400"/>
              <a:t>: Truth is absolute, has its ground in God, and is acquired primarily through general and special revelation.</a:t>
            </a:r>
          </a:p>
          <a:p>
            <a:pPr marL="609600" indent="-609600">
              <a:lnSpc>
                <a:spcPct val="80000"/>
              </a:lnSpc>
              <a:buNone/>
            </a:pPr>
            <a:r>
              <a:rPr lang="en-US" altLang="en-US" sz="2400"/>
              <a:t>	</a:t>
            </a:r>
            <a:r>
              <a:rPr lang="en-US" altLang="en-US" sz="2400" b="1"/>
              <a:t>Ethical</a:t>
            </a:r>
            <a:r>
              <a:rPr lang="en-US" altLang="en-US" sz="2400"/>
              <a:t>: Moral laws do exist and apply to all people of all times, having their basis in God.</a:t>
            </a:r>
          </a:p>
          <a:p>
            <a:pPr marL="609600" indent="-609600">
              <a:lnSpc>
                <a:spcPct val="80000"/>
              </a:lnSpc>
              <a:buNone/>
            </a:pPr>
            <a:r>
              <a:rPr lang="en-US" altLang="en-US" sz="2400"/>
              <a:t>	</a:t>
            </a:r>
            <a:r>
              <a:rPr lang="en-US" altLang="en-US" sz="2400" b="1"/>
              <a:t>Anthropological</a:t>
            </a:r>
            <a:r>
              <a:rPr lang="en-US" altLang="en-US" sz="2400"/>
              <a:t>: Man is created in the image of God and finds his dignity in this image. </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9A4B0854-04DF-4AC3-A1C9-590BB7A52708}"/>
              </a:ext>
            </a:extLst>
          </p:cNvPr>
          <p:cNvSpPr>
            <a:spLocks noGrp="1"/>
          </p:cNvSpPr>
          <p:nvPr>
            <p:ph type="ftr" sz="quarter" idx="11"/>
          </p:nvPr>
        </p:nvSpPr>
        <p:spPr/>
        <p:txBody>
          <a:bodyPr/>
          <a:lstStyle/>
          <a:p>
            <a:pPr fontAlgn="base">
              <a:spcBef>
                <a:spcPct val="0"/>
              </a:spcBef>
              <a:spcAft>
                <a:spcPct val="0"/>
              </a:spcAft>
            </a:pPr>
            <a:r>
              <a:rPr lang="en-US" altLang="en-US">
                <a:solidFill>
                  <a:srgbClr val="000000"/>
                </a:solidFill>
              </a:rPr>
              <a:t>© Copyright 2002-2006, Reclaiming the Mind Ministries.</a:t>
            </a:r>
          </a:p>
        </p:txBody>
      </p:sp>
      <p:sp>
        <p:nvSpPr>
          <p:cNvPr id="37890" name="Rectangle 2">
            <a:extLst>
              <a:ext uri="{FF2B5EF4-FFF2-40B4-BE49-F238E27FC236}">
                <a16:creationId xmlns:a16="http://schemas.microsoft.com/office/drawing/2014/main" id="{A3237D8A-BDB2-4DBB-BACD-D85B0A628249}"/>
              </a:ext>
            </a:extLst>
          </p:cNvPr>
          <p:cNvSpPr>
            <a:spLocks noGrp="1" noChangeArrowheads="1"/>
          </p:cNvSpPr>
          <p:nvPr>
            <p:ph type="title"/>
          </p:nvPr>
        </p:nvSpPr>
        <p:spPr/>
        <p:txBody>
          <a:bodyPr/>
          <a:lstStyle/>
          <a:p>
            <a:r>
              <a:rPr lang="en-US" altLang="en-US"/>
              <a:t>Worldviews</a:t>
            </a:r>
          </a:p>
        </p:txBody>
      </p:sp>
      <p:sp>
        <p:nvSpPr>
          <p:cNvPr id="37891" name="Rectangle 3">
            <a:extLst>
              <a:ext uri="{FF2B5EF4-FFF2-40B4-BE49-F238E27FC236}">
                <a16:creationId xmlns:a16="http://schemas.microsoft.com/office/drawing/2014/main" id="{3460B919-A6C4-48B8-B3BA-48F6563ABE08}"/>
              </a:ext>
            </a:extLst>
          </p:cNvPr>
          <p:cNvSpPr>
            <a:spLocks noGrp="1" noChangeArrowheads="1"/>
          </p:cNvSpPr>
          <p:nvPr>
            <p:ph type="body" idx="1"/>
          </p:nvPr>
        </p:nvSpPr>
        <p:spPr/>
        <p:txBody>
          <a:bodyPr/>
          <a:lstStyle/>
          <a:p>
            <a:pPr marL="2286000" indent="-2286000">
              <a:buNone/>
            </a:pPr>
            <a:r>
              <a:rPr lang="en-US" altLang="en-US">
                <a:effectLst>
                  <a:outerShdw blurRad="38100" dist="38100" dir="2700000" algn="tl">
                    <a:srgbClr val="C0C0C0"/>
                  </a:outerShdw>
                </a:effectLst>
                <a:latin typeface="Calligrapher" panose="020B0604020202020204" pitchFamily="2" charset="0"/>
              </a:rPr>
              <a:t>Deism:</a:t>
            </a:r>
            <a:r>
              <a:rPr lang="en-US" altLang="en-US" b="1">
                <a:effectLst>
                  <a:outerShdw blurRad="38100" dist="38100" dir="2700000" algn="tl">
                    <a:srgbClr val="C0C0C0"/>
                  </a:outerShdw>
                </a:effectLst>
              </a:rPr>
              <a:t> 	</a:t>
            </a:r>
            <a:r>
              <a:rPr lang="en-US" altLang="en-US"/>
              <a:t>Theistic worldview that believes God created the universe, but has not been involved in it since. </a:t>
            </a:r>
            <a:endParaRPr lang="en-US" altLang="en-US" b="1">
              <a:effectLst>
                <a:outerShdw blurRad="38100" dist="38100" dir="2700000" algn="tl">
                  <a:srgbClr val="C0C0C0"/>
                </a:outerShdw>
              </a:effectLst>
            </a:endParaRPr>
          </a:p>
          <a:p>
            <a:pPr marL="2286000" indent="-2286000">
              <a:buNone/>
            </a:pPr>
            <a:r>
              <a:rPr lang="en-US" altLang="en-US" b="1"/>
              <a:t>Adherents:</a:t>
            </a:r>
            <a:r>
              <a:rPr lang="en-US" altLang="en-US"/>
              <a:t> 	Voltaire, Thomas Jefferson, Thomas Paine, Theistic Evolutionists (though not all)</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2">
            <a:extLst>
              <a:ext uri="{FF2B5EF4-FFF2-40B4-BE49-F238E27FC236}">
                <a16:creationId xmlns:a16="http://schemas.microsoft.com/office/drawing/2014/main" id="{F2E67809-D9E0-4694-A63E-124D24A5FF9A}"/>
              </a:ext>
            </a:extLst>
          </p:cNvPr>
          <p:cNvSpPr>
            <a:spLocks noGrp="1"/>
          </p:cNvSpPr>
          <p:nvPr>
            <p:ph type="ftr" sz="quarter" idx="11"/>
          </p:nvPr>
        </p:nvSpPr>
        <p:spPr/>
        <p:txBody>
          <a:bodyPr/>
          <a:lstStyle/>
          <a:p>
            <a:pPr fontAlgn="base">
              <a:spcBef>
                <a:spcPct val="0"/>
              </a:spcBef>
              <a:spcAft>
                <a:spcPct val="0"/>
              </a:spcAft>
            </a:pPr>
            <a:r>
              <a:rPr lang="en-US" altLang="en-US">
                <a:solidFill>
                  <a:srgbClr val="000000"/>
                </a:solidFill>
              </a:rPr>
              <a:t>© Copyright 2002-2006, Reclaiming the Mind Ministries.</a:t>
            </a:r>
          </a:p>
        </p:txBody>
      </p:sp>
      <p:sp>
        <p:nvSpPr>
          <p:cNvPr id="860162" name="Rectangle 2">
            <a:extLst>
              <a:ext uri="{FF2B5EF4-FFF2-40B4-BE49-F238E27FC236}">
                <a16:creationId xmlns:a16="http://schemas.microsoft.com/office/drawing/2014/main" id="{227041C3-8FC4-4EB0-9BCF-4D4541D0D869}"/>
              </a:ext>
            </a:extLst>
          </p:cNvPr>
          <p:cNvSpPr>
            <a:spLocks noChangeArrowheads="1"/>
          </p:cNvSpPr>
          <p:nvPr/>
        </p:nvSpPr>
        <p:spPr bwMode="auto">
          <a:xfrm>
            <a:off x="152400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a:solidFill>
                <a:srgbClr val="000000"/>
              </a:solidFill>
              <a:latin typeface="Arial" panose="020B0604020202020204" pitchFamily="34" charset="0"/>
            </a:endParaRPr>
          </a:p>
        </p:txBody>
      </p:sp>
      <p:sp>
        <p:nvSpPr>
          <p:cNvPr id="860163" name="Text Box 3">
            <a:extLst>
              <a:ext uri="{FF2B5EF4-FFF2-40B4-BE49-F238E27FC236}">
                <a16:creationId xmlns:a16="http://schemas.microsoft.com/office/drawing/2014/main" id="{A5F23C98-303E-419D-8458-885E4B42065D}"/>
              </a:ext>
            </a:extLst>
          </p:cNvPr>
          <p:cNvSpPr txBox="1">
            <a:spLocks noChangeArrowheads="1"/>
          </p:cNvSpPr>
          <p:nvPr/>
        </p:nvSpPr>
        <p:spPr bwMode="auto">
          <a:xfrm>
            <a:off x="4495801" y="3138488"/>
            <a:ext cx="32543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800" b="1" i="1">
                <a:solidFill>
                  <a:srgbClr val="000000"/>
                </a:solidFill>
                <a:latin typeface="Times New Roman" panose="02020603050405020304" pitchFamily="18" charset="0"/>
              </a:rPr>
              <a:t>Time-bound Eternity</a:t>
            </a:r>
          </a:p>
        </p:txBody>
      </p:sp>
      <p:sp>
        <p:nvSpPr>
          <p:cNvPr id="860170" name="Text Box 10">
            <a:extLst>
              <a:ext uri="{FF2B5EF4-FFF2-40B4-BE49-F238E27FC236}">
                <a16:creationId xmlns:a16="http://schemas.microsoft.com/office/drawing/2014/main" id="{05BE66D4-D649-4596-8B89-5C0DD5B2414C}"/>
              </a:ext>
            </a:extLst>
          </p:cNvPr>
          <p:cNvSpPr txBox="1">
            <a:spLocks noChangeArrowheads="1"/>
          </p:cNvSpPr>
          <p:nvPr/>
        </p:nvSpPr>
        <p:spPr bwMode="auto">
          <a:xfrm rot="19846306">
            <a:off x="1527175" y="3465514"/>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sz="2000">
              <a:solidFill>
                <a:srgbClr val="000000"/>
              </a:solidFill>
              <a:latin typeface="Times New Roman" panose="02020603050405020304" pitchFamily="18" charset="0"/>
            </a:endParaRPr>
          </a:p>
        </p:txBody>
      </p:sp>
      <p:sp>
        <p:nvSpPr>
          <p:cNvPr id="860176" name="Text Box 16">
            <a:extLst>
              <a:ext uri="{FF2B5EF4-FFF2-40B4-BE49-F238E27FC236}">
                <a16:creationId xmlns:a16="http://schemas.microsoft.com/office/drawing/2014/main" id="{2B3D54F7-3D67-41B7-9AA5-12287A4647C4}"/>
              </a:ext>
            </a:extLst>
          </p:cNvPr>
          <p:cNvSpPr txBox="1">
            <a:spLocks noChangeArrowheads="1"/>
          </p:cNvSpPr>
          <p:nvPr/>
        </p:nvSpPr>
        <p:spPr bwMode="auto">
          <a:xfrm>
            <a:off x="3429001" y="5237163"/>
            <a:ext cx="50212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4400" b="1">
                <a:solidFill>
                  <a:srgbClr val="000000"/>
                </a:solidFill>
                <a:latin typeface="Perpetua" panose="02020502060401020303" pitchFamily="18" charset="0"/>
              </a:rPr>
              <a:t>Every Created Thing</a:t>
            </a:r>
          </a:p>
        </p:txBody>
      </p:sp>
      <p:sp>
        <p:nvSpPr>
          <p:cNvPr id="860177" name="Text Box 17">
            <a:extLst>
              <a:ext uri="{FF2B5EF4-FFF2-40B4-BE49-F238E27FC236}">
                <a16:creationId xmlns:a16="http://schemas.microsoft.com/office/drawing/2014/main" id="{F62DACFA-7C81-40C7-B5EA-81A2CF259F1E}"/>
              </a:ext>
            </a:extLst>
          </p:cNvPr>
          <p:cNvSpPr txBox="1">
            <a:spLocks noChangeArrowheads="1"/>
          </p:cNvSpPr>
          <p:nvPr/>
        </p:nvSpPr>
        <p:spPr bwMode="auto">
          <a:xfrm>
            <a:off x="4654550" y="425451"/>
            <a:ext cx="2736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800" b="1" i="1">
                <a:solidFill>
                  <a:srgbClr val="000000"/>
                </a:solidFill>
                <a:latin typeface="Times New Roman" panose="02020603050405020304" pitchFamily="18" charset="0"/>
              </a:rPr>
              <a:t>Timeless Eternity</a:t>
            </a:r>
          </a:p>
        </p:txBody>
      </p:sp>
      <p:sp>
        <p:nvSpPr>
          <p:cNvPr id="860178" name="Text Box 18">
            <a:extLst>
              <a:ext uri="{FF2B5EF4-FFF2-40B4-BE49-F238E27FC236}">
                <a16:creationId xmlns:a16="http://schemas.microsoft.com/office/drawing/2014/main" id="{1AA76674-FCC5-43D9-8CC2-57C27313B002}"/>
              </a:ext>
            </a:extLst>
          </p:cNvPr>
          <p:cNvSpPr txBox="1">
            <a:spLocks noChangeArrowheads="1"/>
          </p:cNvSpPr>
          <p:nvPr/>
        </p:nvSpPr>
        <p:spPr bwMode="auto">
          <a:xfrm>
            <a:off x="5343526" y="715963"/>
            <a:ext cx="12096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4400" b="1">
                <a:solidFill>
                  <a:srgbClr val="800000"/>
                </a:solidFill>
                <a:effectLst>
                  <a:outerShdw blurRad="38100" dist="38100" dir="2700000" algn="tl">
                    <a:srgbClr val="C0C0C0"/>
                  </a:outerShdw>
                </a:effectLst>
                <a:latin typeface="Times New Roman" panose="02020603050405020304" pitchFamily="18" charset="0"/>
              </a:rPr>
              <a:t>God</a:t>
            </a:r>
          </a:p>
        </p:txBody>
      </p:sp>
      <p:sp>
        <p:nvSpPr>
          <p:cNvPr id="860179" name="Text Box 19">
            <a:extLst>
              <a:ext uri="{FF2B5EF4-FFF2-40B4-BE49-F238E27FC236}">
                <a16:creationId xmlns:a16="http://schemas.microsoft.com/office/drawing/2014/main" id="{0453FD2E-39C9-4941-8433-BC66AE8C6854}"/>
              </a:ext>
            </a:extLst>
          </p:cNvPr>
          <p:cNvSpPr txBox="1">
            <a:spLocks noChangeArrowheads="1"/>
          </p:cNvSpPr>
          <p:nvPr/>
        </p:nvSpPr>
        <p:spPr bwMode="auto">
          <a:xfrm>
            <a:off x="4530726" y="1249364"/>
            <a:ext cx="27844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b="1">
                <a:solidFill>
                  <a:srgbClr val="333399"/>
                </a:solidFill>
                <a:effectLst>
                  <a:outerShdw blurRad="38100" dist="38100" dir="2700000" algn="tl">
                    <a:srgbClr val="C0C0C0"/>
                  </a:outerShdw>
                </a:effectLst>
                <a:latin typeface="Perpetua" panose="02020502060401020303" pitchFamily="18" charset="0"/>
              </a:rPr>
              <a:t>Transcendence</a:t>
            </a:r>
          </a:p>
        </p:txBody>
      </p:sp>
      <p:sp>
        <p:nvSpPr>
          <p:cNvPr id="860180" name="Text Box 20">
            <a:extLst>
              <a:ext uri="{FF2B5EF4-FFF2-40B4-BE49-F238E27FC236}">
                <a16:creationId xmlns:a16="http://schemas.microsoft.com/office/drawing/2014/main" id="{80288CBD-FB6B-4ABC-80D0-7F15437B3CBB}"/>
              </a:ext>
            </a:extLst>
          </p:cNvPr>
          <p:cNvSpPr txBox="1">
            <a:spLocks noChangeArrowheads="1"/>
          </p:cNvSpPr>
          <p:nvPr/>
        </p:nvSpPr>
        <p:spPr bwMode="auto">
          <a:xfrm>
            <a:off x="4683126" y="2087564"/>
            <a:ext cx="27082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3200">
                <a:solidFill>
                  <a:srgbClr val="000000"/>
                </a:solidFill>
                <a:latin typeface="Perpetua" panose="02020502060401020303" pitchFamily="18" charset="0"/>
              </a:rPr>
              <a:t>Creation </a:t>
            </a:r>
            <a:r>
              <a:rPr lang="en-US" altLang="en-US" sz="3200" i="1">
                <a:solidFill>
                  <a:srgbClr val="000000"/>
                </a:solidFill>
                <a:latin typeface="Perpetua" panose="02020502060401020303" pitchFamily="18" charset="0"/>
              </a:rPr>
              <a:t>ex nihilo</a:t>
            </a:r>
          </a:p>
        </p:txBody>
      </p:sp>
      <p:sp>
        <p:nvSpPr>
          <p:cNvPr id="860181" name="Freeform 21">
            <a:extLst>
              <a:ext uri="{FF2B5EF4-FFF2-40B4-BE49-F238E27FC236}">
                <a16:creationId xmlns:a16="http://schemas.microsoft.com/office/drawing/2014/main" id="{5ECA366F-A328-4306-ACCA-B92ED94EA120}"/>
              </a:ext>
            </a:extLst>
          </p:cNvPr>
          <p:cNvSpPr>
            <a:spLocks/>
          </p:cNvSpPr>
          <p:nvPr/>
        </p:nvSpPr>
        <p:spPr bwMode="auto">
          <a:xfrm>
            <a:off x="1524000" y="2578100"/>
            <a:ext cx="9144000" cy="1384300"/>
          </a:xfrm>
          <a:custGeom>
            <a:avLst/>
            <a:gdLst>
              <a:gd name="T0" fmla="*/ 0 w 5760"/>
              <a:gd name="T1" fmla="*/ 872 h 872"/>
              <a:gd name="T2" fmla="*/ 1200 w 5760"/>
              <a:gd name="T3" fmla="*/ 248 h 872"/>
              <a:gd name="T4" fmla="*/ 2880 w 5760"/>
              <a:gd name="T5" fmla="*/ 8 h 872"/>
              <a:gd name="T6" fmla="*/ 4608 w 5760"/>
              <a:gd name="T7" fmla="*/ 296 h 872"/>
              <a:gd name="T8" fmla="*/ 5760 w 5760"/>
              <a:gd name="T9" fmla="*/ 872 h 872"/>
            </a:gdLst>
            <a:ahLst/>
            <a:cxnLst>
              <a:cxn ang="0">
                <a:pos x="T0" y="T1"/>
              </a:cxn>
              <a:cxn ang="0">
                <a:pos x="T2" y="T3"/>
              </a:cxn>
              <a:cxn ang="0">
                <a:pos x="T4" y="T5"/>
              </a:cxn>
              <a:cxn ang="0">
                <a:pos x="T6" y="T7"/>
              </a:cxn>
              <a:cxn ang="0">
                <a:pos x="T8" y="T9"/>
              </a:cxn>
            </a:cxnLst>
            <a:rect l="0" t="0" r="r" b="b"/>
            <a:pathLst>
              <a:path w="5760" h="872">
                <a:moveTo>
                  <a:pt x="0" y="872"/>
                </a:moveTo>
                <a:cubicBezTo>
                  <a:pt x="360" y="632"/>
                  <a:pt x="720" y="392"/>
                  <a:pt x="1200" y="248"/>
                </a:cubicBezTo>
                <a:cubicBezTo>
                  <a:pt x="1680" y="104"/>
                  <a:pt x="2312" y="0"/>
                  <a:pt x="2880" y="8"/>
                </a:cubicBezTo>
                <a:cubicBezTo>
                  <a:pt x="3448" y="16"/>
                  <a:pt x="4128" y="152"/>
                  <a:pt x="4608" y="296"/>
                </a:cubicBezTo>
                <a:cubicBezTo>
                  <a:pt x="5088" y="440"/>
                  <a:pt x="5424" y="656"/>
                  <a:pt x="5760" y="872"/>
                </a:cubicBezTo>
              </a:path>
            </a:pathLst>
          </a:custGeom>
          <a:noFill/>
          <a:ln w="762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000">
              <a:solidFill>
                <a:srgbClr val="000000"/>
              </a:solidFill>
              <a:effectLst>
                <a:outerShdw blurRad="38100" dist="38100" dir="2700000" algn="tl">
                  <a:srgbClr val="000000">
                    <a:alpha val="43137"/>
                  </a:srgbClr>
                </a:outerShdw>
              </a:effectLst>
              <a:latin typeface="Perpetua" panose="02020502060401020303" pitchFamily="18"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14CF9651-7379-466D-97AE-E627F35ED6A5}"/>
              </a:ext>
            </a:extLst>
          </p:cNvPr>
          <p:cNvSpPr>
            <a:spLocks noGrp="1"/>
          </p:cNvSpPr>
          <p:nvPr>
            <p:ph type="ftr" sz="quarter" idx="11"/>
          </p:nvPr>
        </p:nvSpPr>
        <p:spPr/>
        <p:txBody>
          <a:bodyPr/>
          <a:lstStyle/>
          <a:p>
            <a:pPr fontAlgn="base">
              <a:spcBef>
                <a:spcPct val="0"/>
              </a:spcBef>
              <a:spcAft>
                <a:spcPct val="0"/>
              </a:spcAft>
            </a:pPr>
            <a:r>
              <a:rPr lang="en-US" altLang="en-US">
                <a:solidFill>
                  <a:srgbClr val="000000"/>
                </a:solidFill>
              </a:rPr>
              <a:t>© Copyright 2002-2006, Reclaiming the Mind Ministries.</a:t>
            </a:r>
          </a:p>
        </p:txBody>
      </p:sp>
      <p:sp>
        <p:nvSpPr>
          <p:cNvPr id="24578" name="Rectangle 2">
            <a:extLst>
              <a:ext uri="{FF2B5EF4-FFF2-40B4-BE49-F238E27FC236}">
                <a16:creationId xmlns:a16="http://schemas.microsoft.com/office/drawing/2014/main" id="{A87B92EA-D882-4507-850B-715D08797F0B}"/>
              </a:ext>
            </a:extLst>
          </p:cNvPr>
          <p:cNvSpPr>
            <a:spLocks noGrp="1" noChangeArrowheads="1"/>
          </p:cNvSpPr>
          <p:nvPr>
            <p:ph type="title"/>
          </p:nvPr>
        </p:nvSpPr>
        <p:spPr/>
        <p:txBody>
          <a:bodyPr/>
          <a:lstStyle/>
          <a:p>
            <a:r>
              <a:rPr lang="en-US" altLang="en-US"/>
              <a:t>Worldviews</a:t>
            </a:r>
          </a:p>
        </p:txBody>
      </p:sp>
      <p:sp>
        <p:nvSpPr>
          <p:cNvPr id="24579" name="Rectangle 3">
            <a:extLst>
              <a:ext uri="{FF2B5EF4-FFF2-40B4-BE49-F238E27FC236}">
                <a16:creationId xmlns:a16="http://schemas.microsoft.com/office/drawing/2014/main" id="{11222684-93EB-49D7-A83F-13FBA6D32DBD}"/>
              </a:ext>
            </a:extLst>
          </p:cNvPr>
          <p:cNvSpPr>
            <a:spLocks noGrp="1" noChangeArrowheads="1"/>
          </p:cNvSpPr>
          <p:nvPr>
            <p:ph type="body" idx="1"/>
          </p:nvPr>
        </p:nvSpPr>
        <p:spPr/>
        <p:txBody>
          <a:bodyPr/>
          <a:lstStyle/>
          <a:p>
            <a:pPr marL="609600" indent="-609600">
              <a:lnSpc>
                <a:spcPct val="80000"/>
              </a:lnSpc>
              <a:buNone/>
            </a:pPr>
            <a:r>
              <a:rPr lang="en-US" altLang="en-US" sz="2400"/>
              <a:t>	</a:t>
            </a:r>
            <a:r>
              <a:rPr lang="en-US" altLang="en-US" sz="2400" b="1"/>
              <a:t>Metaphysical</a:t>
            </a:r>
            <a:r>
              <a:rPr lang="en-US" altLang="en-US" sz="2400"/>
              <a:t>: There is something and an infinite Creator is responsible for creating all that there is.</a:t>
            </a:r>
          </a:p>
          <a:p>
            <a:pPr marL="609600" indent="-609600">
              <a:lnSpc>
                <a:spcPct val="80000"/>
              </a:lnSpc>
              <a:buNone/>
            </a:pPr>
            <a:r>
              <a:rPr lang="en-US" altLang="en-US" sz="2400"/>
              <a:t>	</a:t>
            </a:r>
            <a:r>
              <a:rPr lang="en-US" altLang="en-US" sz="2400" b="1"/>
              <a:t>Theological</a:t>
            </a:r>
            <a:r>
              <a:rPr lang="en-US" altLang="en-US" sz="2400"/>
              <a:t>: God is the creator of the universe and He exists beyond </a:t>
            </a:r>
            <a:r>
              <a:rPr lang="en-US" altLang="en-US" sz="2400" i="1"/>
              <a:t>but</a:t>
            </a:r>
            <a:r>
              <a:rPr lang="en-US" altLang="en-US" sz="2400"/>
              <a:t> does not concern himself with it any longer.</a:t>
            </a:r>
          </a:p>
          <a:p>
            <a:pPr marL="609600" indent="-609600">
              <a:lnSpc>
                <a:spcPct val="80000"/>
              </a:lnSpc>
              <a:buNone/>
            </a:pPr>
            <a:r>
              <a:rPr lang="en-US" altLang="en-US" sz="2400"/>
              <a:t>	</a:t>
            </a:r>
            <a:r>
              <a:rPr lang="en-US" altLang="en-US" sz="2400" b="1"/>
              <a:t>Epistemological</a:t>
            </a:r>
            <a:r>
              <a:rPr lang="en-US" altLang="en-US" sz="2400"/>
              <a:t>: Truth is absolute, has its ground in God, and is acquired primarily through general revelation.</a:t>
            </a:r>
          </a:p>
          <a:p>
            <a:pPr marL="609600" indent="-609600">
              <a:lnSpc>
                <a:spcPct val="80000"/>
              </a:lnSpc>
              <a:buNone/>
            </a:pPr>
            <a:r>
              <a:rPr lang="en-US" altLang="en-US" sz="2400"/>
              <a:t>	</a:t>
            </a:r>
            <a:r>
              <a:rPr lang="en-US" altLang="en-US" sz="2400" b="1"/>
              <a:t>Ethical</a:t>
            </a:r>
            <a:r>
              <a:rPr lang="en-US" altLang="en-US" sz="2400"/>
              <a:t>: Moral laws do exist and apply to all people of all times having their basis in nature. </a:t>
            </a:r>
          </a:p>
          <a:p>
            <a:pPr marL="609600" indent="-609600">
              <a:lnSpc>
                <a:spcPct val="80000"/>
              </a:lnSpc>
              <a:buNone/>
            </a:pPr>
            <a:r>
              <a:rPr lang="en-US" altLang="en-US" sz="2400"/>
              <a:t>	</a:t>
            </a:r>
            <a:r>
              <a:rPr lang="en-US" altLang="en-US" sz="2400" b="1"/>
              <a:t>Anthropological</a:t>
            </a:r>
            <a:r>
              <a:rPr lang="en-US" altLang="en-US" sz="2400"/>
              <a:t>: Man is created neutral, neither good nor evil, and gains dignity through his actions. His eternal destiny is determined by his actions.</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93F62389-4454-4B0B-BE0F-ABAEF7EE86BE}"/>
              </a:ext>
            </a:extLst>
          </p:cNvPr>
          <p:cNvSpPr>
            <a:spLocks noGrp="1"/>
          </p:cNvSpPr>
          <p:nvPr>
            <p:ph type="ftr" sz="quarter" idx="11"/>
          </p:nvPr>
        </p:nvSpPr>
        <p:spPr/>
        <p:txBody>
          <a:bodyPr/>
          <a:lstStyle/>
          <a:p>
            <a:pPr fontAlgn="base">
              <a:spcBef>
                <a:spcPct val="0"/>
              </a:spcBef>
              <a:spcAft>
                <a:spcPct val="0"/>
              </a:spcAft>
            </a:pPr>
            <a:r>
              <a:rPr lang="en-US" altLang="en-US">
                <a:solidFill>
                  <a:srgbClr val="000000"/>
                </a:solidFill>
              </a:rPr>
              <a:t>© Copyright 2002-2006, Reclaiming the Mind Ministries.</a:t>
            </a:r>
          </a:p>
        </p:txBody>
      </p:sp>
      <p:sp>
        <p:nvSpPr>
          <p:cNvPr id="1287170" name="Rectangle 2">
            <a:extLst>
              <a:ext uri="{FF2B5EF4-FFF2-40B4-BE49-F238E27FC236}">
                <a16:creationId xmlns:a16="http://schemas.microsoft.com/office/drawing/2014/main" id="{C3AEFC04-A743-42B5-8E1D-97F61DE1D9E9}"/>
              </a:ext>
            </a:extLst>
          </p:cNvPr>
          <p:cNvSpPr>
            <a:spLocks noGrp="1" noChangeArrowheads="1"/>
          </p:cNvSpPr>
          <p:nvPr>
            <p:ph type="title"/>
          </p:nvPr>
        </p:nvSpPr>
        <p:spPr/>
        <p:txBody>
          <a:bodyPr/>
          <a:lstStyle/>
          <a:p>
            <a:r>
              <a:rPr lang="en-US" altLang="en-US"/>
              <a:t>Worldviews</a:t>
            </a:r>
          </a:p>
        </p:txBody>
      </p:sp>
      <p:sp>
        <p:nvSpPr>
          <p:cNvPr id="1287171" name="Rectangle 3">
            <a:extLst>
              <a:ext uri="{FF2B5EF4-FFF2-40B4-BE49-F238E27FC236}">
                <a16:creationId xmlns:a16="http://schemas.microsoft.com/office/drawing/2014/main" id="{B1ABA9B6-7500-4BDC-BA1B-18D42C73FF04}"/>
              </a:ext>
            </a:extLst>
          </p:cNvPr>
          <p:cNvSpPr>
            <a:spLocks noGrp="1" noChangeArrowheads="1"/>
          </p:cNvSpPr>
          <p:nvPr>
            <p:ph type="body" idx="1"/>
          </p:nvPr>
        </p:nvSpPr>
        <p:spPr/>
        <p:txBody>
          <a:bodyPr/>
          <a:lstStyle/>
          <a:p>
            <a:pPr marL="609600" indent="-609600">
              <a:lnSpc>
                <a:spcPct val="80000"/>
              </a:lnSpc>
              <a:buNone/>
            </a:pPr>
            <a:r>
              <a:rPr lang="en-US" altLang="en-US" sz="2400"/>
              <a:t>	</a:t>
            </a:r>
            <a:r>
              <a:rPr lang="en-US" altLang="en-US" sz="2400" b="1"/>
              <a:t>Metaphysical</a:t>
            </a:r>
            <a:r>
              <a:rPr lang="en-US" altLang="en-US" sz="2400"/>
              <a:t>: There is something and an infinite Creator is responsible for creating all that there is.</a:t>
            </a:r>
          </a:p>
          <a:p>
            <a:pPr marL="609600" indent="-609600">
              <a:lnSpc>
                <a:spcPct val="80000"/>
              </a:lnSpc>
              <a:buNone/>
            </a:pPr>
            <a:r>
              <a:rPr lang="en-US" altLang="en-US" sz="2400"/>
              <a:t>	</a:t>
            </a:r>
            <a:r>
              <a:rPr lang="en-US" altLang="en-US" sz="2400" b="1"/>
              <a:t>Theological</a:t>
            </a:r>
            <a:r>
              <a:rPr lang="en-US" altLang="en-US" sz="2400"/>
              <a:t>: God is the creator of the universe and He exists beyond </a:t>
            </a:r>
            <a:r>
              <a:rPr lang="en-US" altLang="en-US" sz="2400" i="1"/>
              <a:t>but</a:t>
            </a:r>
            <a:r>
              <a:rPr lang="en-US" altLang="en-US" sz="2400"/>
              <a:t> does not concern himself with it any longer.</a:t>
            </a:r>
          </a:p>
          <a:p>
            <a:pPr marL="609600" indent="-609600">
              <a:lnSpc>
                <a:spcPct val="80000"/>
              </a:lnSpc>
              <a:buNone/>
            </a:pPr>
            <a:r>
              <a:rPr lang="en-US" altLang="en-US" sz="2400"/>
              <a:t>	</a:t>
            </a:r>
            <a:r>
              <a:rPr lang="en-US" altLang="en-US" sz="2400" b="1"/>
              <a:t>Epistemological</a:t>
            </a:r>
            <a:r>
              <a:rPr lang="en-US" altLang="en-US" sz="2400"/>
              <a:t>: Truth is absolute, has its ground in God, and is acquired primarily through general revelation.</a:t>
            </a:r>
          </a:p>
          <a:p>
            <a:pPr marL="609600" indent="-609600">
              <a:lnSpc>
                <a:spcPct val="80000"/>
              </a:lnSpc>
              <a:buNone/>
            </a:pPr>
            <a:r>
              <a:rPr lang="en-US" altLang="en-US" sz="2400"/>
              <a:t>	</a:t>
            </a:r>
            <a:r>
              <a:rPr lang="en-US" altLang="en-US" sz="2400" b="1"/>
              <a:t>Ethical</a:t>
            </a:r>
            <a:r>
              <a:rPr lang="en-US" altLang="en-US" sz="2400"/>
              <a:t>: Moral laws do exist and apply to all people of all times having their basis in nature. </a:t>
            </a:r>
          </a:p>
          <a:p>
            <a:pPr marL="609600" indent="-609600">
              <a:lnSpc>
                <a:spcPct val="80000"/>
              </a:lnSpc>
              <a:buNone/>
            </a:pPr>
            <a:r>
              <a:rPr lang="en-US" altLang="en-US" sz="2400"/>
              <a:t>	</a:t>
            </a:r>
            <a:r>
              <a:rPr lang="en-US" altLang="en-US" sz="2400" b="1"/>
              <a:t>Anthropological</a:t>
            </a:r>
            <a:r>
              <a:rPr lang="en-US" altLang="en-US" sz="2400"/>
              <a:t>: Man is created neutral, neither good nor evil, and gains dignity through his actions. His eternal destiny is determined by his actions.</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909D59D-6C9D-4A69-B59C-D052C2A635C6}"/>
              </a:ext>
            </a:extLst>
          </p:cNvPr>
          <p:cNvSpPr>
            <a:spLocks noGrp="1"/>
          </p:cNvSpPr>
          <p:nvPr>
            <p:ph type="ftr" sz="quarter" idx="11"/>
          </p:nvPr>
        </p:nvSpPr>
        <p:spPr/>
        <p:txBody>
          <a:bodyPr/>
          <a:lstStyle/>
          <a:p>
            <a:pPr fontAlgn="base">
              <a:spcBef>
                <a:spcPct val="0"/>
              </a:spcBef>
              <a:spcAft>
                <a:spcPct val="0"/>
              </a:spcAft>
            </a:pPr>
            <a:r>
              <a:rPr lang="en-US" altLang="en-US">
                <a:solidFill>
                  <a:srgbClr val="000000"/>
                </a:solidFill>
              </a:rPr>
              <a:t>© Copyright 2002-2006, Reclaiming the Mind Ministries.</a:t>
            </a:r>
          </a:p>
        </p:txBody>
      </p:sp>
      <p:sp>
        <p:nvSpPr>
          <p:cNvPr id="1289218" name="Rectangle 2">
            <a:extLst>
              <a:ext uri="{FF2B5EF4-FFF2-40B4-BE49-F238E27FC236}">
                <a16:creationId xmlns:a16="http://schemas.microsoft.com/office/drawing/2014/main" id="{D887155B-C2A0-4100-8EA8-095723F65FF6}"/>
              </a:ext>
            </a:extLst>
          </p:cNvPr>
          <p:cNvSpPr>
            <a:spLocks noGrp="1" noChangeArrowheads="1"/>
          </p:cNvSpPr>
          <p:nvPr>
            <p:ph type="title"/>
          </p:nvPr>
        </p:nvSpPr>
        <p:spPr/>
        <p:txBody>
          <a:bodyPr/>
          <a:lstStyle/>
          <a:p>
            <a:r>
              <a:rPr lang="en-US" altLang="en-US"/>
              <a:t>Worldviews</a:t>
            </a:r>
          </a:p>
        </p:txBody>
      </p:sp>
      <p:sp>
        <p:nvSpPr>
          <p:cNvPr id="1289219" name="Rectangle 3">
            <a:extLst>
              <a:ext uri="{FF2B5EF4-FFF2-40B4-BE49-F238E27FC236}">
                <a16:creationId xmlns:a16="http://schemas.microsoft.com/office/drawing/2014/main" id="{E927536E-6684-4096-8369-39EF910E782B}"/>
              </a:ext>
            </a:extLst>
          </p:cNvPr>
          <p:cNvSpPr>
            <a:spLocks noGrp="1" noChangeArrowheads="1"/>
          </p:cNvSpPr>
          <p:nvPr>
            <p:ph type="body" idx="1"/>
          </p:nvPr>
        </p:nvSpPr>
        <p:spPr/>
        <p:txBody>
          <a:bodyPr/>
          <a:lstStyle/>
          <a:p>
            <a:pPr marL="609600" indent="-609600">
              <a:lnSpc>
                <a:spcPct val="80000"/>
              </a:lnSpc>
              <a:buNone/>
            </a:pPr>
            <a:r>
              <a:rPr lang="en-US" altLang="en-US" sz="2400"/>
              <a:t>	</a:t>
            </a:r>
            <a:r>
              <a:rPr lang="en-US" altLang="en-US" sz="2400" b="1"/>
              <a:t>Metaphysical</a:t>
            </a:r>
            <a:r>
              <a:rPr lang="en-US" altLang="en-US" sz="2400"/>
              <a:t>: There is something and an infinite Creator is responsible for creating all that there is.</a:t>
            </a:r>
          </a:p>
          <a:p>
            <a:pPr marL="609600" indent="-609600">
              <a:lnSpc>
                <a:spcPct val="80000"/>
              </a:lnSpc>
              <a:buNone/>
            </a:pPr>
            <a:r>
              <a:rPr lang="en-US" altLang="en-US" sz="2400"/>
              <a:t>	</a:t>
            </a:r>
            <a:r>
              <a:rPr lang="en-US" altLang="en-US" sz="2400" b="1"/>
              <a:t>Theological</a:t>
            </a:r>
            <a:r>
              <a:rPr lang="en-US" altLang="en-US" sz="2400"/>
              <a:t>: God is the creator of the universe and He exists beyond </a:t>
            </a:r>
            <a:r>
              <a:rPr lang="en-US" altLang="en-US" sz="2400" i="1"/>
              <a:t>but</a:t>
            </a:r>
            <a:r>
              <a:rPr lang="en-US" altLang="en-US" sz="2400"/>
              <a:t> does not concern himself with it any longer.</a:t>
            </a:r>
          </a:p>
          <a:p>
            <a:pPr marL="609600" indent="-609600">
              <a:lnSpc>
                <a:spcPct val="80000"/>
              </a:lnSpc>
              <a:buNone/>
            </a:pPr>
            <a:r>
              <a:rPr lang="en-US" altLang="en-US" sz="2400"/>
              <a:t>	</a:t>
            </a:r>
            <a:r>
              <a:rPr lang="en-US" altLang="en-US" sz="2400" b="1"/>
              <a:t>Epistemological</a:t>
            </a:r>
            <a:r>
              <a:rPr lang="en-US" altLang="en-US" sz="2400"/>
              <a:t>: Truth is absolute, has its ground in God, and is acquired primarily through general revelation.</a:t>
            </a:r>
          </a:p>
          <a:p>
            <a:pPr marL="609600" indent="-609600">
              <a:lnSpc>
                <a:spcPct val="80000"/>
              </a:lnSpc>
              <a:buNone/>
            </a:pPr>
            <a:r>
              <a:rPr lang="en-US" altLang="en-US" sz="2400"/>
              <a:t>	</a:t>
            </a:r>
            <a:r>
              <a:rPr lang="en-US" altLang="en-US" sz="2400" b="1"/>
              <a:t>Ethical</a:t>
            </a:r>
            <a:r>
              <a:rPr lang="en-US" altLang="en-US" sz="2400"/>
              <a:t>: Moral laws do exist and apply to all people of all times having their basis in nature. </a:t>
            </a:r>
          </a:p>
          <a:p>
            <a:pPr marL="609600" indent="-609600">
              <a:lnSpc>
                <a:spcPct val="80000"/>
              </a:lnSpc>
              <a:buNone/>
            </a:pPr>
            <a:r>
              <a:rPr lang="en-US" altLang="en-US" sz="2400"/>
              <a:t>	</a:t>
            </a:r>
            <a:r>
              <a:rPr lang="en-US" altLang="en-US" sz="2400" b="1"/>
              <a:t>Anthropological</a:t>
            </a:r>
            <a:r>
              <a:rPr lang="en-US" altLang="en-US" sz="2400"/>
              <a:t>: Man is created neutral, neither good nor evil, and gains dignity through his actions. His eternal destiny is determined by his actions.</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D315298F-152E-4E5F-98D4-BC10860D5079}"/>
              </a:ext>
            </a:extLst>
          </p:cNvPr>
          <p:cNvSpPr>
            <a:spLocks noGrp="1"/>
          </p:cNvSpPr>
          <p:nvPr>
            <p:ph type="ftr" sz="quarter" idx="11"/>
          </p:nvPr>
        </p:nvSpPr>
        <p:spPr/>
        <p:txBody>
          <a:bodyPr/>
          <a:lstStyle/>
          <a:p>
            <a:pPr fontAlgn="base">
              <a:spcBef>
                <a:spcPct val="0"/>
              </a:spcBef>
              <a:spcAft>
                <a:spcPct val="0"/>
              </a:spcAft>
            </a:pPr>
            <a:r>
              <a:rPr lang="en-US" altLang="en-US">
                <a:solidFill>
                  <a:srgbClr val="000000"/>
                </a:solidFill>
              </a:rPr>
              <a:t>© Copyright 2002-2006, Reclaiming the Mind Ministries.</a:t>
            </a:r>
          </a:p>
        </p:txBody>
      </p:sp>
      <p:sp>
        <p:nvSpPr>
          <p:cNvPr id="39938" name="Rectangle 2">
            <a:extLst>
              <a:ext uri="{FF2B5EF4-FFF2-40B4-BE49-F238E27FC236}">
                <a16:creationId xmlns:a16="http://schemas.microsoft.com/office/drawing/2014/main" id="{EE6B040A-D52E-4ECC-BB4B-3B5E9CD5FAA6}"/>
              </a:ext>
            </a:extLst>
          </p:cNvPr>
          <p:cNvSpPr>
            <a:spLocks noGrp="1" noChangeArrowheads="1"/>
          </p:cNvSpPr>
          <p:nvPr>
            <p:ph type="title"/>
          </p:nvPr>
        </p:nvSpPr>
        <p:spPr/>
        <p:txBody>
          <a:bodyPr/>
          <a:lstStyle/>
          <a:p>
            <a:r>
              <a:rPr lang="en-US" altLang="en-US"/>
              <a:t>Worldviews</a:t>
            </a:r>
          </a:p>
        </p:txBody>
      </p:sp>
      <p:sp>
        <p:nvSpPr>
          <p:cNvPr id="39939" name="Rectangle 3">
            <a:extLst>
              <a:ext uri="{FF2B5EF4-FFF2-40B4-BE49-F238E27FC236}">
                <a16:creationId xmlns:a16="http://schemas.microsoft.com/office/drawing/2014/main" id="{819D7260-A111-468D-A23C-ED596EE5B8F5}"/>
              </a:ext>
            </a:extLst>
          </p:cNvPr>
          <p:cNvSpPr>
            <a:spLocks noGrp="1" noChangeArrowheads="1"/>
          </p:cNvSpPr>
          <p:nvPr>
            <p:ph type="body" idx="1"/>
          </p:nvPr>
        </p:nvSpPr>
        <p:spPr/>
        <p:txBody>
          <a:bodyPr/>
          <a:lstStyle/>
          <a:p>
            <a:pPr marL="2743200" indent="-2743200">
              <a:buNone/>
            </a:pPr>
            <a:r>
              <a:rPr lang="en-US" altLang="en-US">
                <a:effectLst>
                  <a:outerShdw blurRad="38100" dist="38100" dir="2700000" algn="tl">
                    <a:srgbClr val="C0C0C0"/>
                  </a:outerShdw>
                </a:effectLst>
                <a:latin typeface="Calligrapher" panose="020B0604020202020204" pitchFamily="2" charset="0"/>
              </a:rPr>
              <a:t>Pantheism:</a:t>
            </a:r>
            <a:r>
              <a:rPr lang="en-US" altLang="en-US" b="1">
                <a:effectLst>
                  <a:outerShdw blurRad="38100" dist="38100" dir="2700000" algn="tl">
                    <a:srgbClr val="C0C0C0"/>
                  </a:outerShdw>
                </a:effectLst>
              </a:rPr>
              <a:t> 	</a:t>
            </a:r>
            <a:r>
              <a:rPr lang="en-US" altLang="en-US"/>
              <a:t>Lit. </a:t>
            </a:r>
            <a:r>
              <a:rPr lang="en-US" altLang="en-US" i="1"/>
              <a:t>pan</a:t>
            </a:r>
            <a:r>
              <a:rPr lang="en-US" altLang="en-US"/>
              <a:t> “all” </a:t>
            </a:r>
            <a:r>
              <a:rPr lang="en-US" altLang="en-US" i="1"/>
              <a:t>theism</a:t>
            </a:r>
            <a:r>
              <a:rPr lang="en-US" altLang="en-US"/>
              <a:t> “god.”  Theistic worldview that believes God is identical with the universe. </a:t>
            </a:r>
          </a:p>
          <a:p>
            <a:pPr marL="2743200" indent="-2743200">
              <a:buNone/>
            </a:pPr>
            <a:endParaRPr lang="en-US" altLang="en-US"/>
          </a:p>
          <a:p>
            <a:pPr marL="2743200" indent="-2743200">
              <a:buNone/>
            </a:pPr>
            <a:r>
              <a:rPr lang="en-US" altLang="en-US" b="1"/>
              <a:t>Adherents</a:t>
            </a:r>
            <a:r>
              <a:rPr lang="en-US" altLang="en-US"/>
              <a:t>: 	Hindus, Zen Buddhists, Christian Scientists, Spinoza</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2">
            <a:extLst>
              <a:ext uri="{FF2B5EF4-FFF2-40B4-BE49-F238E27FC236}">
                <a16:creationId xmlns:a16="http://schemas.microsoft.com/office/drawing/2014/main" id="{3C27CD95-5F10-48DB-90EF-4CE8AA78E8E3}"/>
              </a:ext>
            </a:extLst>
          </p:cNvPr>
          <p:cNvSpPr>
            <a:spLocks noGrp="1"/>
          </p:cNvSpPr>
          <p:nvPr>
            <p:ph type="ftr" sz="quarter" idx="11"/>
          </p:nvPr>
        </p:nvSpPr>
        <p:spPr/>
        <p:txBody>
          <a:bodyPr/>
          <a:lstStyle/>
          <a:p>
            <a:pPr fontAlgn="base">
              <a:spcBef>
                <a:spcPct val="0"/>
              </a:spcBef>
              <a:spcAft>
                <a:spcPct val="0"/>
              </a:spcAft>
            </a:pPr>
            <a:r>
              <a:rPr lang="en-US" altLang="en-US">
                <a:solidFill>
                  <a:srgbClr val="000000"/>
                </a:solidFill>
              </a:rPr>
              <a:t>© Copyright 2002-2006, Reclaiming the Mind Ministries.</a:t>
            </a:r>
          </a:p>
        </p:txBody>
      </p:sp>
      <p:sp>
        <p:nvSpPr>
          <p:cNvPr id="864258" name="Rectangle 2">
            <a:extLst>
              <a:ext uri="{FF2B5EF4-FFF2-40B4-BE49-F238E27FC236}">
                <a16:creationId xmlns:a16="http://schemas.microsoft.com/office/drawing/2014/main" id="{90C25F1F-B36D-4BBD-A539-BD8D7DBD8B4B}"/>
              </a:ext>
            </a:extLst>
          </p:cNvPr>
          <p:cNvSpPr>
            <a:spLocks noChangeArrowheads="1"/>
          </p:cNvSpPr>
          <p:nvPr/>
        </p:nvSpPr>
        <p:spPr bwMode="auto">
          <a:xfrm>
            <a:off x="152400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a:solidFill>
                <a:srgbClr val="000000"/>
              </a:solidFill>
              <a:latin typeface="Arial" panose="020B0604020202020204" pitchFamily="34" charset="0"/>
            </a:endParaRPr>
          </a:p>
        </p:txBody>
      </p:sp>
      <p:sp>
        <p:nvSpPr>
          <p:cNvPr id="864259" name="Text Box 3">
            <a:extLst>
              <a:ext uri="{FF2B5EF4-FFF2-40B4-BE49-F238E27FC236}">
                <a16:creationId xmlns:a16="http://schemas.microsoft.com/office/drawing/2014/main" id="{A2EA640A-CB6F-4D2F-A648-FC3D2878B3BF}"/>
              </a:ext>
            </a:extLst>
          </p:cNvPr>
          <p:cNvSpPr txBox="1">
            <a:spLocks noChangeArrowheads="1"/>
          </p:cNvSpPr>
          <p:nvPr/>
        </p:nvSpPr>
        <p:spPr bwMode="auto">
          <a:xfrm>
            <a:off x="4495801" y="3090863"/>
            <a:ext cx="32543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800" b="1" i="1">
                <a:solidFill>
                  <a:srgbClr val="000000"/>
                </a:solidFill>
                <a:latin typeface="Times New Roman" panose="02020603050405020304" pitchFamily="18" charset="0"/>
              </a:rPr>
              <a:t>Time-bound Eternity</a:t>
            </a:r>
          </a:p>
        </p:txBody>
      </p:sp>
      <p:sp>
        <p:nvSpPr>
          <p:cNvPr id="864263" name="Text Box 7">
            <a:extLst>
              <a:ext uri="{FF2B5EF4-FFF2-40B4-BE49-F238E27FC236}">
                <a16:creationId xmlns:a16="http://schemas.microsoft.com/office/drawing/2014/main" id="{597FF826-3880-4662-820F-A1C37AFFEBF8}"/>
              </a:ext>
            </a:extLst>
          </p:cNvPr>
          <p:cNvSpPr txBox="1">
            <a:spLocks noChangeArrowheads="1"/>
          </p:cNvSpPr>
          <p:nvPr/>
        </p:nvSpPr>
        <p:spPr bwMode="auto">
          <a:xfrm>
            <a:off x="4711700" y="4006850"/>
            <a:ext cx="24511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600" b="1">
                <a:solidFill>
                  <a:srgbClr val="333399"/>
                </a:solidFill>
                <a:effectLst>
                  <a:outerShdw blurRad="38100" dist="38100" dir="2700000" algn="tl">
                    <a:srgbClr val="C0C0C0"/>
                  </a:outerShdw>
                </a:effectLst>
                <a:latin typeface="Perpetua" panose="02020502060401020303" pitchFamily="18" charset="0"/>
              </a:rPr>
              <a:t>Immanence</a:t>
            </a:r>
          </a:p>
        </p:txBody>
      </p:sp>
      <p:sp>
        <p:nvSpPr>
          <p:cNvPr id="864264" name="Text Box 8">
            <a:extLst>
              <a:ext uri="{FF2B5EF4-FFF2-40B4-BE49-F238E27FC236}">
                <a16:creationId xmlns:a16="http://schemas.microsoft.com/office/drawing/2014/main" id="{42D6F2CE-A458-4442-AD40-F3478A86F070}"/>
              </a:ext>
            </a:extLst>
          </p:cNvPr>
          <p:cNvSpPr txBox="1">
            <a:spLocks noChangeArrowheads="1"/>
          </p:cNvSpPr>
          <p:nvPr/>
        </p:nvSpPr>
        <p:spPr bwMode="auto">
          <a:xfrm>
            <a:off x="5334001" y="3505200"/>
            <a:ext cx="12096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4400" b="1">
                <a:solidFill>
                  <a:srgbClr val="800000"/>
                </a:solidFill>
                <a:effectLst>
                  <a:outerShdw blurRad="38100" dist="38100" dir="2700000" algn="tl">
                    <a:srgbClr val="C0C0C0"/>
                  </a:outerShdw>
                </a:effectLst>
                <a:latin typeface="Times New Roman" panose="02020603050405020304" pitchFamily="18" charset="0"/>
              </a:rPr>
              <a:t>God</a:t>
            </a:r>
          </a:p>
        </p:txBody>
      </p:sp>
      <p:sp>
        <p:nvSpPr>
          <p:cNvPr id="864266" name="Text Box 10">
            <a:extLst>
              <a:ext uri="{FF2B5EF4-FFF2-40B4-BE49-F238E27FC236}">
                <a16:creationId xmlns:a16="http://schemas.microsoft.com/office/drawing/2014/main" id="{C2062485-AB86-45CC-B9ED-F67C853EC829}"/>
              </a:ext>
            </a:extLst>
          </p:cNvPr>
          <p:cNvSpPr txBox="1">
            <a:spLocks noChangeArrowheads="1"/>
          </p:cNvSpPr>
          <p:nvPr/>
        </p:nvSpPr>
        <p:spPr bwMode="auto">
          <a:xfrm rot="19846306">
            <a:off x="1527175" y="3465514"/>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sz="2000">
              <a:solidFill>
                <a:srgbClr val="000000"/>
              </a:solidFill>
              <a:latin typeface="Times New Roman" panose="02020603050405020304" pitchFamily="18" charset="0"/>
            </a:endParaRPr>
          </a:p>
        </p:txBody>
      </p:sp>
      <p:sp>
        <p:nvSpPr>
          <p:cNvPr id="864267" name="Text Box 11">
            <a:extLst>
              <a:ext uri="{FF2B5EF4-FFF2-40B4-BE49-F238E27FC236}">
                <a16:creationId xmlns:a16="http://schemas.microsoft.com/office/drawing/2014/main" id="{B5A1A439-9125-4D8F-937D-95CAA93B935D}"/>
              </a:ext>
            </a:extLst>
          </p:cNvPr>
          <p:cNvSpPr txBox="1">
            <a:spLocks noChangeArrowheads="1"/>
          </p:cNvSpPr>
          <p:nvPr/>
        </p:nvSpPr>
        <p:spPr bwMode="auto">
          <a:xfrm rot="1062623">
            <a:off x="8066088" y="24003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latin typeface="Times New Roman" panose="02020603050405020304" pitchFamily="18" charset="0"/>
            </a:endParaRPr>
          </a:p>
        </p:txBody>
      </p:sp>
      <p:sp>
        <p:nvSpPr>
          <p:cNvPr id="864272" name="Text Box 16">
            <a:extLst>
              <a:ext uri="{FF2B5EF4-FFF2-40B4-BE49-F238E27FC236}">
                <a16:creationId xmlns:a16="http://schemas.microsoft.com/office/drawing/2014/main" id="{065C41BB-78FF-4359-96DD-F384300D0CC4}"/>
              </a:ext>
            </a:extLst>
          </p:cNvPr>
          <p:cNvSpPr txBox="1">
            <a:spLocks noChangeArrowheads="1"/>
          </p:cNvSpPr>
          <p:nvPr/>
        </p:nvSpPr>
        <p:spPr bwMode="auto">
          <a:xfrm>
            <a:off x="3429001" y="5237163"/>
            <a:ext cx="50212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4400" b="1">
                <a:solidFill>
                  <a:srgbClr val="000000"/>
                </a:solidFill>
                <a:latin typeface="Perpetua" panose="02020502060401020303" pitchFamily="18" charset="0"/>
              </a:rPr>
              <a:t>Every Created Thing</a:t>
            </a:r>
          </a:p>
        </p:txBody>
      </p:sp>
      <p:sp>
        <p:nvSpPr>
          <p:cNvPr id="864273" name="Freeform 17">
            <a:extLst>
              <a:ext uri="{FF2B5EF4-FFF2-40B4-BE49-F238E27FC236}">
                <a16:creationId xmlns:a16="http://schemas.microsoft.com/office/drawing/2014/main" id="{F882D9EF-D6D5-41A6-9C4D-5E4C9781664E}"/>
              </a:ext>
            </a:extLst>
          </p:cNvPr>
          <p:cNvSpPr>
            <a:spLocks/>
          </p:cNvSpPr>
          <p:nvPr/>
        </p:nvSpPr>
        <p:spPr bwMode="auto">
          <a:xfrm>
            <a:off x="1524000" y="2578100"/>
            <a:ext cx="9144000" cy="1384300"/>
          </a:xfrm>
          <a:custGeom>
            <a:avLst/>
            <a:gdLst>
              <a:gd name="T0" fmla="*/ 0 w 5760"/>
              <a:gd name="T1" fmla="*/ 872 h 872"/>
              <a:gd name="T2" fmla="*/ 1200 w 5760"/>
              <a:gd name="T3" fmla="*/ 248 h 872"/>
              <a:gd name="T4" fmla="*/ 2880 w 5760"/>
              <a:gd name="T5" fmla="*/ 8 h 872"/>
              <a:gd name="T6" fmla="*/ 4608 w 5760"/>
              <a:gd name="T7" fmla="*/ 296 h 872"/>
              <a:gd name="T8" fmla="*/ 5760 w 5760"/>
              <a:gd name="T9" fmla="*/ 872 h 872"/>
            </a:gdLst>
            <a:ahLst/>
            <a:cxnLst>
              <a:cxn ang="0">
                <a:pos x="T0" y="T1"/>
              </a:cxn>
              <a:cxn ang="0">
                <a:pos x="T2" y="T3"/>
              </a:cxn>
              <a:cxn ang="0">
                <a:pos x="T4" y="T5"/>
              </a:cxn>
              <a:cxn ang="0">
                <a:pos x="T6" y="T7"/>
              </a:cxn>
              <a:cxn ang="0">
                <a:pos x="T8" y="T9"/>
              </a:cxn>
            </a:cxnLst>
            <a:rect l="0" t="0" r="r" b="b"/>
            <a:pathLst>
              <a:path w="5760" h="872">
                <a:moveTo>
                  <a:pt x="0" y="872"/>
                </a:moveTo>
                <a:cubicBezTo>
                  <a:pt x="360" y="632"/>
                  <a:pt x="720" y="392"/>
                  <a:pt x="1200" y="248"/>
                </a:cubicBezTo>
                <a:cubicBezTo>
                  <a:pt x="1680" y="104"/>
                  <a:pt x="2312" y="0"/>
                  <a:pt x="2880" y="8"/>
                </a:cubicBezTo>
                <a:cubicBezTo>
                  <a:pt x="3448" y="16"/>
                  <a:pt x="4128" y="152"/>
                  <a:pt x="4608" y="296"/>
                </a:cubicBezTo>
                <a:cubicBezTo>
                  <a:pt x="5088" y="440"/>
                  <a:pt x="5424" y="656"/>
                  <a:pt x="5760" y="872"/>
                </a:cubicBezTo>
              </a:path>
            </a:pathLst>
          </a:custGeom>
          <a:noFill/>
          <a:ln w="762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000">
              <a:solidFill>
                <a:srgbClr val="000000"/>
              </a:solidFill>
              <a:effectLst>
                <a:outerShdw blurRad="38100" dist="38100" dir="2700000" algn="tl">
                  <a:srgbClr val="000000">
                    <a:alpha val="43137"/>
                  </a:srgbClr>
                </a:outerShdw>
              </a:effectLst>
              <a:latin typeface="Perpetua" panose="02020502060401020303" pitchFamily="18"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341A15F1-3E13-46F3-BB7A-D1DAB050DD6D}"/>
              </a:ext>
            </a:extLst>
          </p:cNvPr>
          <p:cNvSpPr>
            <a:spLocks noGrp="1"/>
          </p:cNvSpPr>
          <p:nvPr>
            <p:ph type="ftr" sz="quarter" idx="11"/>
          </p:nvPr>
        </p:nvSpPr>
        <p:spPr/>
        <p:txBody>
          <a:bodyPr/>
          <a:lstStyle/>
          <a:p>
            <a:pPr fontAlgn="base">
              <a:spcBef>
                <a:spcPct val="0"/>
              </a:spcBef>
              <a:spcAft>
                <a:spcPct val="0"/>
              </a:spcAft>
            </a:pPr>
            <a:r>
              <a:rPr lang="en-US" altLang="en-US">
                <a:solidFill>
                  <a:srgbClr val="000000"/>
                </a:solidFill>
              </a:rPr>
              <a:t>© Copyright 2002-2006, Reclaiming the Mind Ministries.</a:t>
            </a:r>
          </a:p>
        </p:txBody>
      </p:sp>
      <p:sp>
        <p:nvSpPr>
          <p:cNvPr id="67586" name="Rectangle 2">
            <a:extLst>
              <a:ext uri="{FF2B5EF4-FFF2-40B4-BE49-F238E27FC236}">
                <a16:creationId xmlns:a16="http://schemas.microsoft.com/office/drawing/2014/main" id="{661C11D4-4AEA-44C5-9890-A6D4E5974C01}"/>
              </a:ext>
            </a:extLst>
          </p:cNvPr>
          <p:cNvSpPr>
            <a:spLocks noGrp="1" noChangeArrowheads="1"/>
          </p:cNvSpPr>
          <p:nvPr>
            <p:ph type="title"/>
          </p:nvPr>
        </p:nvSpPr>
        <p:spPr/>
        <p:txBody>
          <a:bodyPr/>
          <a:lstStyle/>
          <a:p>
            <a:r>
              <a:rPr lang="en-US" altLang="en-US"/>
              <a:t>Course Outline</a:t>
            </a:r>
          </a:p>
        </p:txBody>
      </p:sp>
      <p:sp>
        <p:nvSpPr>
          <p:cNvPr id="67587" name="Rectangle 3">
            <a:extLst>
              <a:ext uri="{FF2B5EF4-FFF2-40B4-BE49-F238E27FC236}">
                <a16:creationId xmlns:a16="http://schemas.microsoft.com/office/drawing/2014/main" id="{95F6611E-3CE1-487C-B7E0-907C2232E9F1}"/>
              </a:ext>
            </a:extLst>
          </p:cNvPr>
          <p:cNvSpPr>
            <a:spLocks noGrp="1" noChangeArrowheads="1"/>
          </p:cNvSpPr>
          <p:nvPr>
            <p:ph type="body" idx="1"/>
          </p:nvPr>
        </p:nvSpPr>
        <p:spPr/>
        <p:txBody>
          <a:bodyPr/>
          <a:lstStyle/>
          <a:p>
            <a:pPr marL="812800" indent="-812800">
              <a:lnSpc>
                <a:spcPct val="90000"/>
              </a:lnSpc>
              <a:buFontTx/>
              <a:buAutoNum type="romanUcPeriod"/>
            </a:pPr>
            <a:r>
              <a:rPr lang="en-US" altLang="en-US" sz="2400"/>
              <a:t>Worldviews</a:t>
            </a:r>
          </a:p>
          <a:p>
            <a:pPr marL="812800" indent="-812800">
              <a:lnSpc>
                <a:spcPct val="90000"/>
              </a:lnSpc>
              <a:buFontTx/>
              <a:buAutoNum type="romanUcPeriod"/>
            </a:pPr>
            <a:r>
              <a:rPr lang="en-US" altLang="en-US" sz="2400"/>
              <a:t>The Knowability of God</a:t>
            </a:r>
          </a:p>
          <a:p>
            <a:pPr marL="812800" indent="-812800">
              <a:lnSpc>
                <a:spcPct val="90000"/>
              </a:lnSpc>
              <a:buFontTx/>
              <a:buAutoNum type="romanUcPeriod"/>
            </a:pPr>
            <a:r>
              <a:rPr lang="en-US" altLang="en-US" sz="2400"/>
              <a:t>Arguments for God’s Existence</a:t>
            </a:r>
          </a:p>
          <a:p>
            <a:pPr marL="812800" indent="-812800">
              <a:lnSpc>
                <a:spcPct val="90000"/>
              </a:lnSpc>
              <a:buFontTx/>
              <a:buAutoNum type="romanUcPeriod"/>
            </a:pPr>
            <a:r>
              <a:rPr lang="en-US" altLang="en-US" sz="2400"/>
              <a:t>The Incommunicable Attributes of God (1)</a:t>
            </a:r>
          </a:p>
          <a:p>
            <a:pPr marL="812800" indent="-812800">
              <a:lnSpc>
                <a:spcPct val="90000"/>
              </a:lnSpc>
              <a:buFontTx/>
              <a:buAutoNum type="romanUcPeriod"/>
            </a:pPr>
            <a:r>
              <a:rPr lang="en-US" altLang="en-US" sz="2400"/>
              <a:t>The Incommunicable Attributes of God (2)</a:t>
            </a:r>
          </a:p>
          <a:p>
            <a:pPr marL="812800" indent="-812800">
              <a:lnSpc>
                <a:spcPct val="90000"/>
              </a:lnSpc>
              <a:buFontTx/>
              <a:buAutoNum type="romanUcPeriod"/>
            </a:pPr>
            <a:r>
              <a:rPr lang="en-US" altLang="en-US" sz="2400"/>
              <a:t>The Communicable Attributes of God</a:t>
            </a:r>
          </a:p>
          <a:p>
            <a:pPr marL="812800" indent="-812800">
              <a:lnSpc>
                <a:spcPct val="90000"/>
              </a:lnSpc>
              <a:buFontTx/>
              <a:buAutoNum type="romanUcPeriod"/>
            </a:pPr>
            <a:r>
              <a:rPr lang="en-US" altLang="en-US" sz="2400"/>
              <a:t>The Doctrine of the Trinity: Historical Development</a:t>
            </a:r>
          </a:p>
          <a:p>
            <a:pPr marL="812800" indent="-812800">
              <a:lnSpc>
                <a:spcPct val="90000"/>
              </a:lnSpc>
              <a:buFontTx/>
              <a:buAutoNum type="romanUcPeriod"/>
            </a:pPr>
            <a:r>
              <a:rPr lang="en-US" altLang="en-US" sz="2400"/>
              <a:t>The Doctrine of the Trinity: Biblical Defense</a:t>
            </a:r>
          </a:p>
          <a:p>
            <a:pPr marL="812800" indent="-812800">
              <a:lnSpc>
                <a:spcPct val="90000"/>
              </a:lnSpc>
              <a:buFontTx/>
              <a:buAutoNum type="romanUcPeriod"/>
            </a:pPr>
            <a:r>
              <a:rPr lang="en-US" altLang="en-US" sz="2400"/>
              <a:t>Christology: The Humanity of Christ in History</a:t>
            </a:r>
          </a:p>
          <a:p>
            <a:pPr marL="812800" indent="-812800">
              <a:lnSpc>
                <a:spcPct val="90000"/>
              </a:lnSpc>
              <a:buFontTx/>
              <a:buAutoNum type="romanUcPeriod"/>
            </a:pPr>
            <a:r>
              <a:rPr lang="en-US" altLang="en-US" sz="2400"/>
              <a:t>Christology: The Humanity of Christ in the Bible</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0B72B37E-CB7B-494B-A352-65E399BDAD61}"/>
              </a:ext>
            </a:extLst>
          </p:cNvPr>
          <p:cNvSpPr>
            <a:spLocks noGrp="1"/>
          </p:cNvSpPr>
          <p:nvPr>
            <p:ph type="ftr" sz="quarter" idx="11"/>
          </p:nvPr>
        </p:nvSpPr>
        <p:spPr/>
        <p:txBody>
          <a:bodyPr/>
          <a:lstStyle/>
          <a:p>
            <a:pPr fontAlgn="base">
              <a:spcBef>
                <a:spcPct val="0"/>
              </a:spcBef>
              <a:spcAft>
                <a:spcPct val="0"/>
              </a:spcAft>
            </a:pPr>
            <a:r>
              <a:rPr lang="en-US" altLang="en-US">
                <a:solidFill>
                  <a:srgbClr val="000000"/>
                </a:solidFill>
              </a:rPr>
              <a:t>© Copyright 2002-2006, Reclaiming the Mind Ministries.</a:t>
            </a:r>
          </a:p>
        </p:txBody>
      </p:sp>
      <p:sp>
        <p:nvSpPr>
          <p:cNvPr id="32770" name="Rectangle 2">
            <a:extLst>
              <a:ext uri="{FF2B5EF4-FFF2-40B4-BE49-F238E27FC236}">
                <a16:creationId xmlns:a16="http://schemas.microsoft.com/office/drawing/2014/main" id="{653F66CB-D1E3-43E3-B21B-70D7199A9430}"/>
              </a:ext>
            </a:extLst>
          </p:cNvPr>
          <p:cNvSpPr>
            <a:spLocks noGrp="1" noChangeArrowheads="1"/>
          </p:cNvSpPr>
          <p:nvPr>
            <p:ph type="title"/>
          </p:nvPr>
        </p:nvSpPr>
        <p:spPr/>
        <p:txBody>
          <a:bodyPr/>
          <a:lstStyle/>
          <a:p>
            <a:r>
              <a:rPr lang="en-US" altLang="en-US"/>
              <a:t>Worldviews</a:t>
            </a:r>
          </a:p>
        </p:txBody>
      </p:sp>
      <p:sp>
        <p:nvSpPr>
          <p:cNvPr id="32771" name="Rectangle 3">
            <a:extLst>
              <a:ext uri="{FF2B5EF4-FFF2-40B4-BE49-F238E27FC236}">
                <a16:creationId xmlns:a16="http://schemas.microsoft.com/office/drawing/2014/main" id="{93EDE4C3-7666-4E4D-9573-63FD92F513DF}"/>
              </a:ext>
            </a:extLst>
          </p:cNvPr>
          <p:cNvSpPr>
            <a:spLocks noGrp="1" noChangeArrowheads="1"/>
          </p:cNvSpPr>
          <p:nvPr>
            <p:ph type="body" idx="1"/>
          </p:nvPr>
        </p:nvSpPr>
        <p:spPr/>
        <p:txBody>
          <a:bodyPr/>
          <a:lstStyle/>
          <a:p>
            <a:pPr marL="609600" indent="-609600">
              <a:lnSpc>
                <a:spcPct val="80000"/>
              </a:lnSpc>
              <a:buNone/>
            </a:pPr>
            <a:r>
              <a:rPr lang="en-US" altLang="en-US" sz="2000"/>
              <a:t>	</a:t>
            </a:r>
            <a:r>
              <a:rPr lang="en-US" altLang="en-US" sz="2000" b="1"/>
              <a:t>Metaphysical</a:t>
            </a:r>
            <a:r>
              <a:rPr lang="en-US" altLang="en-US" sz="2000"/>
              <a:t>: All is an illusion except the oneness of the Real (God).</a:t>
            </a:r>
          </a:p>
          <a:p>
            <a:pPr marL="609600" indent="-609600">
              <a:lnSpc>
                <a:spcPct val="80000"/>
              </a:lnSpc>
              <a:buNone/>
            </a:pPr>
            <a:r>
              <a:rPr lang="en-US" altLang="en-US" sz="2000"/>
              <a:t>	</a:t>
            </a:r>
            <a:r>
              <a:rPr lang="en-US" altLang="en-US" sz="2000" b="1"/>
              <a:t>Theological</a:t>
            </a:r>
            <a:r>
              <a:rPr lang="en-US" altLang="en-US" sz="2000"/>
              <a:t>: All is God and God is all. God is impersonal and immanent, being in no sense transcendent.</a:t>
            </a:r>
          </a:p>
          <a:p>
            <a:pPr marL="609600" indent="-609600">
              <a:lnSpc>
                <a:spcPct val="80000"/>
              </a:lnSpc>
              <a:buNone/>
            </a:pPr>
            <a:r>
              <a:rPr lang="en-US" altLang="en-US" sz="2000"/>
              <a:t>	</a:t>
            </a:r>
            <a:r>
              <a:rPr lang="en-US" altLang="en-US" sz="2000" b="1"/>
              <a:t>Epistemological</a:t>
            </a:r>
            <a:r>
              <a:rPr lang="en-US" altLang="en-US" sz="2000"/>
              <a:t>: The only truth is that which is found in the Real and beyond our understanding. Sense, experience and reason are misleading because they are based on illusions.</a:t>
            </a:r>
          </a:p>
          <a:p>
            <a:pPr marL="609600" indent="-609600">
              <a:lnSpc>
                <a:spcPct val="80000"/>
              </a:lnSpc>
              <a:buNone/>
            </a:pPr>
            <a:r>
              <a:rPr lang="en-US" altLang="en-US" sz="2000"/>
              <a:t>	</a:t>
            </a:r>
            <a:r>
              <a:rPr lang="en-US" altLang="en-US" sz="2000" b="1"/>
              <a:t>Ethical</a:t>
            </a:r>
            <a:r>
              <a:rPr lang="en-US" altLang="en-US" sz="2000"/>
              <a:t>: Moral laws are part of the illusion of this life and have no basis in the Real. In God, there is neither good nor evil.</a:t>
            </a:r>
          </a:p>
          <a:p>
            <a:pPr marL="609600" indent="-609600">
              <a:lnSpc>
                <a:spcPct val="80000"/>
              </a:lnSpc>
              <a:buNone/>
            </a:pPr>
            <a:r>
              <a:rPr lang="en-US" altLang="en-US" sz="2000"/>
              <a:t>	</a:t>
            </a:r>
            <a:r>
              <a:rPr lang="en-US" altLang="en-US" sz="2000" b="1"/>
              <a:t>Anthropological</a:t>
            </a:r>
            <a:r>
              <a:rPr lang="en-US" altLang="en-US" sz="2000"/>
              <a:t>: Man is part of the Real. Self-realization will help one work off bad karma through a process of reincarnation until he unites with the Real in Nirvana, thereby losing any sense of individuality. </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EABC8F1B-712D-4D90-9635-9F50F0DC5738}"/>
              </a:ext>
            </a:extLst>
          </p:cNvPr>
          <p:cNvSpPr>
            <a:spLocks noGrp="1"/>
          </p:cNvSpPr>
          <p:nvPr>
            <p:ph type="ftr" sz="quarter" idx="11"/>
          </p:nvPr>
        </p:nvSpPr>
        <p:spPr/>
        <p:txBody>
          <a:bodyPr/>
          <a:lstStyle/>
          <a:p>
            <a:pPr fontAlgn="base">
              <a:spcBef>
                <a:spcPct val="0"/>
              </a:spcBef>
              <a:spcAft>
                <a:spcPct val="0"/>
              </a:spcAft>
            </a:pPr>
            <a:r>
              <a:rPr lang="en-US" altLang="en-US">
                <a:solidFill>
                  <a:srgbClr val="000000"/>
                </a:solidFill>
              </a:rPr>
              <a:t>© Copyright 2002-2006, Reclaiming the Mind Ministries.</a:t>
            </a:r>
          </a:p>
        </p:txBody>
      </p:sp>
      <p:sp>
        <p:nvSpPr>
          <p:cNvPr id="38914" name="Rectangle 2">
            <a:extLst>
              <a:ext uri="{FF2B5EF4-FFF2-40B4-BE49-F238E27FC236}">
                <a16:creationId xmlns:a16="http://schemas.microsoft.com/office/drawing/2014/main" id="{FD6201FF-1AEB-409A-9FF9-6D4B263E6F87}"/>
              </a:ext>
            </a:extLst>
          </p:cNvPr>
          <p:cNvSpPr>
            <a:spLocks noGrp="1" noChangeArrowheads="1"/>
          </p:cNvSpPr>
          <p:nvPr>
            <p:ph type="title"/>
          </p:nvPr>
        </p:nvSpPr>
        <p:spPr/>
        <p:txBody>
          <a:bodyPr/>
          <a:lstStyle/>
          <a:p>
            <a:r>
              <a:rPr lang="en-US" altLang="en-US"/>
              <a:t>Worldviews</a:t>
            </a:r>
          </a:p>
        </p:txBody>
      </p:sp>
      <p:sp>
        <p:nvSpPr>
          <p:cNvPr id="38915" name="Rectangle 3">
            <a:extLst>
              <a:ext uri="{FF2B5EF4-FFF2-40B4-BE49-F238E27FC236}">
                <a16:creationId xmlns:a16="http://schemas.microsoft.com/office/drawing/2014/main" id="{BC8C2257-4E17-4CF6-BFD0-6BFE1724DF26}"/>
              </a:ext>
            </a:extLst>
          </p:cNvPr>
          <p:cNvSpPr>
            <a:spLocks noGrp="1" noChangeArrowheads="1"/>
          </p:cNvSpPr>
          <p:nvPr>
            <p:ph type="body" idx="1"/>
          </p:nvPr>
        </p:nvSpPr>
        <p:spPr/>
        <p:txBody>
          <a:bodyPr/>
          <a:lstStyle/>
          <a:p>
            <a:pPr marL="2743200" indent="-2743200">
              <a:lnSpc>
                <a:spcPct val="90000"/>
              </a:lnSpc>
              <a:buNone/>
            </a:pPr>
            <a:r>
              <a:rPr lang="en-US" altLang="en-US">
                <a:effectLst>
                  <a:outerShdw blurRad="38100" dist="38100" dir="2700000" algn="tl">
                    <a:srgbClr val="C0C0C0"/>
                  </a:outerShdw>
                </a:effectLst>
                <a:latin typeface="Calligrapher" panose="020B0604020202020204" pitchFamily="2" charset="0"/>
              </a:rPr>
              <a:t>Panentheism:</a:t>
            </a:r>
            <a:r>
              <a:rPr lang="en-US" altLang="en-US" b="1">
                <a:effectLst>
                  <a:outerShdw blurRad="38100" dist="38100" dir="2700000" algn="tl">
                    <a:srgbClr val="C0C0C0"/>
                  </a:outerShdw>
                </a:effectLst>
              </a:rPr>
              <a:t> 	</a:t>
            </a:r>
            <a:r>
              <a:rPr lang="en-US" altLang="en-US"/>
              <a:t>Lit. </a:t>
            </a:r>
            <a:r>
              <a:rPr lang="en-US" altLang="en-US" i="1"/>
              <a:t>pan </a:t>
            </a:r>
            <a:r>
              <a:rPr lang="en-US" altLang="en-US"/>
              <a:t>“all” </a:t>
            </a:r>
            <a:r>
              <a:rPr lang="en-US" altLang="en-US" i="1"/>
              <a:t>en </a:t>
            </a:r>
            <a:r>
              <a:rPr lang="en-US" altLang="en-US"/>
              <a:t>“in” </a:t>
            </a:r>
            <a:r>
              <a:rPr lang="en-US" altLang="en-US" i="1"/>
              <a:t>theism </a:t>
            </a:r>
            <a:r>
              <a:rPr lang="en-US" altLang="en-US"/>
              <a:t>“god.” Theistic worldview that believes the universe is a part of who God is, but is not all that God is. </a:t>
            </a:r>
          </a:p>
          <a:p>
            <a:pPr marL="2743200" indent="-2743200">
              <a:lnSpc>
                <a:spcPct val="90000"/>
              </a:lnSpc>
              <a:buNone/>
            </a:pPr>
            <a:r>
              <a:rPr lang="en-US" altLang="en-US" b="1"/>
              <a:t>Adherents</a:t>
            </a:r>
            <a:r>
              <a:rPr lang="en-US" altLang="en-US"/>
              <a:t>: 	Charles Harthstone, Alfred North Whitehead, Process Theologians, Open Theists (to a certain degree)</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2">
            <a:extLst>
              <a:ext uri="{FF2B5EF4-FFF2-40B4-BE49-F238E27FC236}">
                <a16:creationId xmlns:a16="http://schemas.microsoft.com/office/drawing/2014/main" id="{6EE7B7DC-FE88-48FD-B068-9BFBD7D185F9}"/>
              </a:ext>
            </a:extLst>
          </p:cNvPr>
          <p:cNvSpPr>
            <a:spLocks noGrp="1"/>
          </p:cNvSpPr>
          <p:nvPr>
            <p:ph type="ftr" sz="quarter" idx="11"/>
          </p:nvPr>
        </p:nvSpPr>
        <p:spPr/>
        <p:txBody>
          <a:bodyPr/>
          <a:lstStyle/>
          <a:p>
            <a:pPr fontAlgn="base">
              <a:spcBef>
                <a:spcPct val="0"/>
              </a:spcBef>
              <a:spcAft>
                <a:spcPct val="0"/>
              </a:spcAft>
            </a:pPr>
            <a:r>
              <a:rPr lang="en-US" altLang="en-US">
                <a:solidFill>
                  <a:srgbClr val="000000"/>
                </a:solidFill>
              </a:rPr>
              <a:t>© Copyright 2002-2006, Reclaiming the Mind Ministries.</a:t>
            </a:r>
          </a:p>
        </p:txBody>
      </p:sp>
      <p:sp>
        <p:nvSpPr>
          <p:cNvPr id="866306" name="Rectangle 2">
            <a:extLst>
              <a:ext uri="{FF2B5EF4-FFF2-40B4-BE49-F238E27FC236}">
                <a16:creationId xmlns:a16="http://schemas.microsoft.com/office/drawing/2014/main" id="{E3E6F2E5-3B10-4B5D-A46D-6812677388E0}"/>
              </a:ext>
            </a:extLst>
          </p:cNvPr>
          <p:cNvSpPr>
            <a:spLocks noChangeArrowheads="1"/>
          </p:cNvSpPr>
          <p:nvPr/>
        </p:nvSpPr>
        <p:spPr bwMode="auto">
          <a:xfrm>
            <a:off x="152400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a:solidFill>
                <a:srgbClr val="000000"/>
              </a:solidFill>
              <a:latin typeface="Arial" panose="020B0604020202020204" pitchFamily="34" charset="0"/>
            </a:endParaRPr>
          </a:p>
        </p:txBody>
      </p:sp>
      <p:sp>
        <p:nvSpPr>
          <p:cNvPr id="866307" name="Text Box 3">
            <a:extLst>
              <a:ext uri="{FF2B5EF4-FFF2-40B4-BE49-F238E27FC236}">
                <a16:creationId xmlns:a16="http://schemas.microsoft.com/office/drawing/2014/main" id="{97765DD7-BD83-4E9F-B209-6CC9D6105B5B}"/>
              </a:ext>
            </a:extLst>
          </p:cNvPr>
          <p:cNvSpPr txBox="1">
            <a:spLocks noChangeArrowheads="1"/>
          </p:cNvSpPr>
          <p:nvPr/>
        </p:nvSpPr>
        <p:spPr bwMode="auto">
          <a:xfrm>
            <a:off x="4495801" y="3090863"/>
            <a:ext cx="32543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800" b="1" i="1">
                <a:solidFill>
                  <a:srgbClr val="000000"/>
                </a:solidFill>
                <a:latin typeface="Times New Roman" panose="02020603050405020304" pitchFamily="18" charset="0"/>
              </a:rPr>
              <a:t>Time-bound Eternity</a:t>
            </a:r>
          </a:p>
        </p:txBody>
      </p:sp>
      <p:sp>
        <p:nvSpPr>
          <p:cNvPr id="866308" name="Text Box 4">
            <a:extLst>
              <a:ext uri="{FF2B5EF4-FFF2-40B4-BE49-F238E27FC236}">
                <a16:creationId xmlns:a16="http://schemas.microsoft.com/office/drawing/2014/main" id="{78097980-5948-4417-8AAF-E5929FA2EC71}"/>
              </a:ext>
            </a:extLst>
          </p:cNvPr>
          <p:cNvSpPr txBox="1">
            <a:spLocks noChangeArrowheads="1"/>
          </p:cNvSpPr>
          <p:nvPr/>
        </p:nvSpPr>
        <p:spPr bwMode="auto">
          <a:xfrm>
            <a:off x="4578350" y="425451"/>
            <a:ext cx="2736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800" b="1" i="1">
                <a:solidFill>
                  <a:srgbClr val="000000"/>
                </a:solidFill>
                <a:latin typeface="Times New Roman" panose="02020603050405020304" pitchFamily="18" charset="0"/>
              </a:rPr>
              <a:t>Timeless Eternity</a:t>
            </a:r>
          </a:p>
        </p:txBody>
      </p:sp>
      <p:sp>
        <p:nvSpPr>
          <p:cNvPr id="866309" name="Text Box 5">
            <a:extLst>
              <a:ext uri="{FF2B5EF4-FFF2-40B4-BE49-F238E27FC236}">
                <a16:creationId xmlns:a16="http://schemas.microsoft.com/office/drawing/2014/main" id="{5D1CE72A-403D-4A6B-9699-8FC5CBA57DCC}"/>
              </a:ext>
            </a:extLst>
          </p:cNvPr>
          <p:cNvSpPr txBox="1">
            <a:spLocks noChangeArrowheads="1"/>
          </p:cNvSpPr>
          <p:nvPr/>
        </p:nvSpPr>
        <p:spPr bwMode="auto">
          <a:xfrm>
            <a:off x="4419601" y="715963"/>
            <a:ext cx="29940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4400" b="1">
                <a:solidFill>
                  <a:srgbClr val="800000"/>
                </a:solidFill>
                <a:effectLst>
                  <a:outerShdw blurRad="38100" dist="38100" dir="2700000" algn="tl">
                    <a:srgbClr val="C0C0C0"/>
                  </a:outerShdw>
                </a:effectLst>
                <a:latin typeface="Times New Roman" panose="02020603050405020304" pitchFamily="18" charset="0"/>
              </a:rPr>
              <a:t>God (ontos)</a:t>
            </a:r>
          </a:p>
        </p:txBody>
      </p:sp>
      <p:sp>
        <p:nvSpPr>
          <p:cNvPr id="866310" name="Text Box 6">
            <a:extLst>
              <a:ext uri="{FF2B5EF4-FFF2-40B4-BE49-F238E27FC236}">
                <a16:creationId xmlns:a16="http://schemas.microsoft.com/office/drawing/2014/main" id="{08D6F9C9-55C8-4EFF-94B2-57BF4DA62628}"/>
              </a:ext>
            </a:extLst>
          </p:cNvPr>
          <p:cNvSpPr txBox="1">
            <a:spLocks noChangeArrowheads="1"/>
          </p:cNvSpPr>
          <p:nvPr/>
        </p:nvSpPr>
        <p:spPr bwMode="auto">
          <a:xfrm>
            <a:off x="4530726" y="1249364"/>
            <a:ext cx="27844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b="1">
                <a:solidFill>
                  <a:srgbClr val="333399"/>
                </a:solidFill>
                <a:effectLst>
                  <a:outerShdw blurRad="38100" dist="38100" dir="2700000" algn="tl">
                    <a:srgbClr val="C0C0C0"/>
                  </a:outerShdw>
                </a:effectLst>
                <a:latin typeface="Perpetua" panose="02020502060401020303" pitchFamily="18" charset="0"/>
              </a:rPr>
              <a:t>Transcendence</a:t>
            </a:r>
          </a:p>
        </p:txBody>
      </p:sp>
      <p:sp>
        <p:nvSpPr>
          <p:cNvPr id="866311" name="Text Box 7">
            <a:extLst>
              <a:ext uri="{FF2B5EF4-FFF2-40B4-BE49-F238E27FC236}">
                <a16:creationId xmlns:a16="http://schemas.microsoft.com/office/drawing/2014/main" id="{CAF2188A-3174-4305-A7AE-61A1262CA18F}"/>
              </a:ext>
            </a:extLst>
          </p:cNvPr>
          <p:cNvSpPr txBox="1">
            <a:spLocks noChangeArrowheads="1"/>
          </p:cNvSpPr>
          <p:nvPr/>
        </p:nvSpPr>
        <p:spPr bwMode="auto">
          <a:xfrm>
            <a:off x="4711700" y="4006850"/>
            <a:ext cx="24511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600" b="1">
                <a:solidFill>
                  <a:srgbClr val="333399"/>
                </a:solidFill>
                <a:effectLst>
                  <a:outerShdw blurRad="38100" dist="38100" dir="2700000" algn="tl">
                    <a:srgbClr val="C0C0C0"/>
                  </a:outerShdw>
                </a:effectLst>
                <a:latin typeface="Perpetua" panose="02020502060401020303" pitchFamily="18" charset="0"/>
              </a:rPr>
              <a:t>Immanence</a:t>
            </a:r>
          </a:p>
        </p:txBody>
      </p:sp>
      <p:sp>
        <p:nvSpPr>
          <p:cNvPr id="866312" name="Text Box 8">
            <a:extLst>
              <a:ext uri="{FF2B5EF4-FFF2-40B4-BE49-F238E27FC236}">
                <a16:creationId xmlns:a16="http://schemas.microsoft.com/office/drawing/2014/main" id="{C1D52AE5-A2C9-4F13-895E-865AEF2DCAC1}"/>
              </a:ext>
            </a:extLst>
          </p:cNvPr>
          <p:cNvSpPr txBox="1">
            <a:spLocks noChangeArrowheads="1"/>
          </p:cNvSpPr>
          <p:nvPr/>
        </p:nvSpPr>
        <p:spPr bwMode="auto">
          <a:xfrm>
            <a:off x="4572001" y="3505200"/>
            <a:ext cx="29940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4400" b="1">
                <a:solidFill>
                  <a:srgbClr val="800000"/>
                </a:solidFill>
                <a:effectLst>
                  <a:outerShdw blurRad="38100" dist="38100" dir="2700000" algn="tl">
                    <a:srgbClr val="C0C0C0"/>
                  </a:outerShdw>
                </a:effectLst>
                <a:latin typeface="Times New Roman" panose="02020603050405020304" pitchFamily="18" charset="0"/>
              </a:rPr>
              <a:t>God (ontos)</a:t>
            </a:r>
          </a:p>
        </p:txBody>
      </p:sp>
      <p:sp>
        <p:nvSpPr>
          <p:cNvPr id="866315" name="Text Box 11">
            <a:extLst>
              <a:ext uri="{FF2B5EF4-FFF2-40B4-BE49-F238E27FC236}">
                <a16:creationId xmlns:a16="http://schemas.microsoft.com/office/drawing/2014/main" id="{2C9F4E17-E5CB-436E-A3BC-AC05DD9BF82C}"/>
              </a:ext>
            </a:extLst>
          </p:cNvPr>
          <p:cNvSpPr txBox="1">
            <a:spLocks noChangeArrowheads="1"/>
          </p:cNvSpPr>
          <p:nvPr/>
        </p:nvSpPr>
        <p:spPr bwMode="auto">
          <a:xfrm rot="1062623">
            <a:off x="8066088" y="24003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latin typeface="Times New Roman" panose="02020603050405020304" pitchFamily="18" charset="0"/>
            </a:endParaRPr>
          </a:p>
        </p:txBody>
      </p:sp>
      <p:sp>
        <p:nvSpPr>
          <p:cNvPr id="866320" name="Text Box 16">
            <a:extLst>
              <a:ext uri="{FF2B5EF4-FFF2-40B4-BE49-F238E27FC236}">
                <a16:creationId xmlns:a16="http://schemas.microsoft.com/office/drawing/2014/main" id="{05C97FFB-E0C6-4105-B041-425995B72A96}"/>
              </a:ext>
            </a:extLst>
          </p:cNvPr>
          <p:cNvSpPr txBox="1">
            <a:spLocks noChangeArrowheads="1"/>
          </p:cNvSpPr>
          <p:nvPr/>
        </p:nvSpPr>
        <p:spPr bwMode="auto">
          <a:xfrm>
            <a:off x="4546601" y="5237163"/>
            <a:ext cx="27844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4400" b="1">
                <a:solidFill>
                  <a:srgbClr val="000000"/>
                </a:solidFill>
                <a:latin typeface="Perpetua" panose="02020502060401020303" pitchFamily="18" charset="0"/>
              </a:rPr>
              <a:t>Everything</a:t>
            </a:r>
          </a:p>
        </p:txBody>
      </p:sp>
      <p:sp>
        <p:nvSpPr>
          <p:cNvPr id="866321" name="Freeform 17">
            <a:extLst>
              <a:ext uri="{FF2B5EF4-FFF2-40B4-BE49-F238E27FC236}">
                <a16:creationId xmlns:a16="http://schemas.microsoft.com/office/drawing/2014/main" id="{D0364BFC-50EC-409F-9E41-A724002692F3}"/>
              </a:ext>
            </a:extLst>
          </p:cNvPr>
          <p:cNvSpPr>
            <a:spLocks/>
          </p:cNvSpPr>
          <p:nvPr/>
        </p:nvSpPr>
        <p:spPr bwMode="auto">
          <a:xfrm>
            <a:off x="1524000" y="2578100"/>
            <a:ext cx="9144000" cy="1384300"/>
          </a:xfrm>
          <a:custGeom>
            <a:avLst/>
            <a:gdLst>
              <a:gd name="T0" fmla="*/ 0 w 5760"/>
              <a:gd name="T1" fmla="*/ 872 h 872"/>
              <a:gd name="T2" fmla="*/ 1200 w 5760"/>
              <a:gd name="T3" fmla="*/ 248 h 872"/>
              <a:gd name="T4" fmla="*/ 2880 w 5760"/>
              <a:gd name="T5" fmla="*/ 8 h 872"/>
              <a:gd name="T6" fmla="*/ 4608 w 5760"/>
              <a:gd name="T7" fmla="*/ 296 h 872"/>
              <a:gd name="T8" fmla="*/ 5760 w 5760"/>
              <a:gd name="T9" fmla="*/ 872 h 872"/>
            </a:gdLst>
            <a:ahLst/>
            <a:cxnLst>
              <a:cxn ang="0">
                <a:pos x="T0" y="T1"/>
              </a:cxn>
              <a:cxn ang="0">
                <a:pos x="T2" y="T3"/>
              </a:cxn>
              <a:cxn ang="0">
                <a:pos x="T4" y="T5"/>
              </a:cxn>
              <a:cxn ang="0">
                <a:pos x="T6" y="T7"/>
              </a:cxn>
              <a:cxn ang="0">
                <a:pos x="T8" y="T9"/>
              </a:cxn>
            </a:cxnLst>
            <a:rect l="0" t="0" r="r" b="b"/>
            <a:pathLst>
              <a:path w="5760" h="872">
                <a:moveTo>
                  <a:pt x="0" y="872"/>
                </a:moveTo>
                <a:cubicBezTo>
                  <a:pt x="360" y="632"/>
                  <a:pt x="720" y="392"/>
                  <a:pt x="1200" y="248"/>
                </a:cubicBezTo>
                <a:cubicBezTo>
                  <a:pt x="1680" y="104"/>
                  <a:pt x="2312" y="0"/>
                  <a:pt x="2880" y="8"/>
                </a:cubicBezTo>
                <a:cubicBezTo>
                  <a:pt x="3448" y="16"/>
                  <a:pt x="4128" y="152"/>
                  <a:pt x="4608" y="296"/>
                </a:cubicBezTo>
                <a:cubicBezTo>
                  <a:pt x="5088" y="440"/>
                  <a:pt x="5424" y="656"/>
                  <a:pt x="5760" y="872"/>
                </a:cubicBezTo>
              </a:path>
            </a:pathLst>
          </a:custGeom>
          <a:noFill/>
          <a:ln w="762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000">
              <a:solidFill>
                <a:srgbClr val="000000"/>
              </a:solidFill>
              <a:effectLst>
                <a:outerShdw blurRad="38100" dist="38100" dir="2700000" algn="tl">
                  <a:srgbClr val="000000">
                    <a:alpha val="43137"/>
                  </a:srgbClr>
                </a:outerShdw>
              </a:effectLst>
              <a:latin typeface="Perpetua" panose="02020502060401020303" pitchFamily="18"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5FCF795E-894D-433E-9522-3737C1E2DAD7}"/>
              </a:ext>
            </a:extLst>
          </p:cNvPr>
          <p:cNvSpPr>
            <a:spLocks noGrp="1"/>
          </p:cNvSpPr>
          <p:nvPr>
            <p:ph type="ftr" sz="quarter" idx="11"/>
          </p:nvPr>
        </p:nvSpPr>
        <p:spPr/>
        <p:txBody>
          <a:bodyPr/>
          <a:lstStyle/>
          <a:p>
            <a:pPr fontAlgn="base">
              <a:spcBef>
                <a:spcPct val="0"/>
              </a:spcBef>
              <a:spcAft>
                <a:spcPct val="0"/>
              </a:spcAft>
            </a:pPr>
            <a:r>
              <a:rPr lang="en-US" altLang="en-US">
                <a:solidFill>
                  <a:srgbClr val="000000"/>
                </a:solidFill>
              </a:rPr>
              <a:t>© Copyright 2002-2006, Reclaiming the Mind Ministries.</a:t>
            </a:r>
          </a:p>
        </p:txBody>
      </p:sp>
      <p:sp>
        <p:nvSpPr>
          <p:cNvPr id="26626" name="Rectangle 2">
            <a:extLst>
              <a:ext uri="{FF2B5EF4-FFF2-40B4-BE49-F238E27FC236}">
                <a16:creationId xmlns:a16="http://schemas.microsoft.com/office/drawing/2014/main" id="{B8654B4D-5076-4544-B8CA-9D15F799F65A}"/>
              </a:ext>
            </a:extLst>
          </p:cNvPr>
          <p:cNvSpPr>
            <a:spLocks noGrp="1" noChangeArrowheads="1"/>
          </p:cNvSpPr>
          <p:nvPr>
            <p:ph type="title"/>
          </p:nvPr>
        </p:nvSpPr>
        <p:spPr/>
        <p:txBody>
          <a:bodyPr/>
          <a:lstStyle/>
          <a:p>
            <a:r>
              <a:rPr lang="en-US" altLang="en-US"/>
              <a:t>Worldviews</a:t>
            </a:r>
          </a:p>
        </p:txBody>
      </p:sp>
      <p:sp>
        <p:nvSpPr>
          <p:cNvPr id="26627" name="Rectangle 3">
            <a:extLst>
              <a:ext uri="{FF2B5EF4-FFF2-40B4-BE49-F238E27FC236}">
                <a16:creationId xmlns:a16="http://schemas.microsoft.com/office/drawing/2014/main" id="{4860B0F9-4629-4572-851C-847601A03F8A}"/>
              </a:ext>
            </a:extLst>
          </p:cNvPr>
          <p:cNvSpPr>
            <a:spLocks noGrp="1" noChangeArrowheads="1"/>
          </p:cNvSpPr>
          <p:nvPr>
            <p:ph type="body" idx="1"/>
          </p:nvPr>
        </p:nvSpPr>
        <p:spPr/>
        <p:txBody>
          <a:bodyPr/>
          <a:lstStyle/>
          <a:p>
            <a:pPr marL="609600" indent="-609600">
              <a:lnSpc>
                <a:spcPct val="80000"/>
              </a:lnSpc>
              <a:buNone/>
            </a:pPr>
            <a:r>
              <a:rPr lang="en-US" altLang="en-US" sz="2400"/>
              <a:t>	</a:t>
            </a:r>
            <a:r>
              <a:rPr lang="en-US" altLang="en-US" sz="2400" b="1"/>
              <a:t>Metaphysical</a:t>
            </a:r>
            <a:r>
              <a:rPr lang="en-US" altLang="en-US" sz="2400"/>
              <a:t>: There is something and this something, the universe, is a part of God and, therefore, necessarily exists.</a:t>
            </a:r>
          </a:p>
          <a:p>
            <a:pPr marL="609600" indent="-609600">
              <a:lnSpc>
                <a:spcPct val="80000"/>
              </a:lnSpc>
              <a:buNone/>
            </a:pPr>
            <a:r>
              <a:rPr lang="en-US" altLang="en-US" sz="2400"/>
              <a:t>	</a:t>
            </a:r>
            <a:r>
              <a:rPr lang="en-US" altLang="en-US" sz="2400" b="1"/>
              <a:t>Theological</a:t>
            </a:r>
            <a:r>
              <a:rPr lang="en-US" altLang="en-US" sz="2400"/>
              <a:t>: God is finite and is undergoing change and development along with the universe. The universe is in God although God is more than the universe.</a:t>
            </a:r>
          </a:p>
          <a:p>
            <a:pPr marL="609600" indent="-609600">
              <a:lnSpc>
                <a:spcPct val="80000"/>
              </a:lnSpc>
              <a:buNone/>
            </a:pPr>
            <a:r>
              <a:rPr lang="en-US" altLang="en-US" sz="2400"/>
              <a:t>	</a:t>
            </a:r>
            <a:r>
              <a:rPr lang="en-US" altLang="en-US" sz="2400" b="1"/>
              <a:t>Epistemological</a:t>
            </a:r>
            <a:r>
              <a:rPr lang="en-US" altLang="en-US" sz="2400"/>
              <a:t>: Truth is developing and is acquired primarily through nature.</a:t>
            </a:r>
          </a:p>
          <a:p>
            <a:pPr marL="609600" indent="-609600">
              <a:lnSpc>
                <a:spcPct val="80000"/>
              </a:lnSpc>
              <a:buNone/>
            </a:pPr>
            <a:r>
              <a:rPr lang="en-US" altLang="en-US" sz="2400"/>
              <a:t>	</a:t>
            </a:r>
            <a:r>
              <a:rPr lang="en-US" altLang="en-US" sz="2400" b="1"/>
              <a:t>Ethical</a:t>
            </a:r>
            <a:r>
              <a:rPr lang="en-US" altLang="en-US" sz="2400"/>
              <a:t>: Moral laws do not exist, since morals are changing as God is changing. </a:t>
            </a:r>
          </a:p>
          <a:p>
            <a:pPr marL="609600" indent="-609600">
              <a:lnSpc>
                <a:spcPct val="80000"/>
              </a:lnSpc>
              <a:buNone/>
            </a:pPr>
            <a:r>
              <a:rPr lang="en-US" altLang="en-US" sz="2400"/>
              <a:t>	</a:t>
            </a:r>
            <a:r>
              <a:rPr lang="en-US" altLang="en-US" sz="2400" b="1"/>
              <a:t>Anthropological</a:t>
            </a:r>
            <a:r>
              <a:rPr lang="en-US" altLang="en-US" sz="2400"/>
              <a:t>: Man is a part of God as cells are a part of the body. Man will live forever as a part of the memory of God.</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0ECEC5ED-FA1F-4EAC-9508-E7E55B7EABDC}"/>
              </a:ext>
            </a:extLst>
          </p:cNvPr>
          <p:cNvSpPr>
            <a:spLocks noGrp="1"/>
          </p:cNvSpPr>
          <p:nvPr>
            <p:ph type="ftr" sz="quarter" idx="11"/>
          </p:nvPr>
        </p:nvSpPr>
        <p:spPr/>
        <p:txBody>
          <a:bodyPr/>
          <a:lstStyle/>
          <a:p>
            <a:pPr fontAlgn="base">
              <a:spcBef>
                <a:spcPct val="0"/>
              </a:spcBef>
              <a:spcAft>
                <a:spcPct val="0"/>
              </a:spcAft>
            </a:pPr>
            <a:r>
              <a:rPr lang="en-US" altLang="en-US">
                <a:solidFill>
                  <a:srgbClr val="000000"/>
                </a:solidFill>
              </a:rPr>
              <a:t>© Copyright 2002-2006, Reclaiming the Mind Ministries.</a:t>
            </a:r>
          </a:p>
        </p:txBody>
      </p:sp>
      <p:sp>
        <p:nvSpPr>
          <p:cNvPr id="40962" name="Rectangle 2">
            <a:extLst>
              <a:ext uri="{FF2B5EF4-FFF2-40B4-BE49-F238E27FC236}">
                <a16:creationId xmlns:a16="http://schemas.microsoft.com/office/drawing/2014/main" id="{4EC8CB53-D20E-4ECD-955A-67C71B6B7C2A}"/>
              </a:ext>
            </a:extLst>
          </p:cNvPr>
          <p:cNvSpPr>
            <a:spLocks noGrp="1" noChangeArrowheads="1"/>
          </p:cNvSpPr>
          <p:nvPr>
            <p:ph type="title"/>
          </p:nvPr>
        </p:nvSpPr>
        <p:spPr/>
        <p:txBody>
          <a:bodyPr/>
          <a:lstStyle/>
          <a:p>
            <a:r>
              <a:rPr lang="en-US" altLang="en-US"/>
              <a:t>Worldviews</a:t>
            </a:r>
          </a:p>
        </p:txBody>
      </p:sp>
      <p:sp>
        <p:nvSpPr>
          <p:cNvPr id="40963" name="Rectangle 3">
            <a:extLst>
              <a:ext uri="{FF2B5EF4-FFF2-40B4-BE49-F238E27FC236}">
                <a16:creationId xmlns:a16="http://schemas.microsoft.com/office/drawing/2014/main" id="{4F39BEBF-9EA4-4CEE-BEF8-3C7B9E0155A7}"/>
              </a:ext>
            </a:extLst>
          </p:cNvPr>
          <p:cNvSpPr>
            <a:spLocks noGrp="1" noChangeArrowheads="1"/>
          </p:cNvSpPr>
          <p:nvPr>
            <p:ph type="body" idx="1"/>
          </p:nvPr>
        </p:nvSpPr>
        <p:spPr/>
        <p:txBody>
          <a:bodyPr/>
          <a:lstStyle/>
          <a:p>
            <a:pPr marL="2743200" indent="-2743200">
              <a:lnSpc>
                <a:spcPct val="90000"/>
              </a:lnSpc>
              <a:buNone/>
            </a:pPr>
            <a:r>
              <a:rPr lang="en-US" altLang="en-US">
                <a:effectLst>
                  <a:outerShdw blurRad="38100" dist="38100" dir="2700000" algn="tl">
                    <a:srgbClr val="C0C0C0"/>
                  </a:outerShdw>
                </a:effectLst>
                <a:latin typeface="Calligrapher" panose="020B0604020202020204" pitchFamily="2" charset="0"/>
              </a:rPr>
              <a:t>Polytheism:</a:t>
            </a:r>
            <a:r>
              <a:rPr lang="en-US" altLang="en-US" b="1">
                <a:effectLst>
                  <a:outerShdw blurRad="38100" dist="38100" dir="2700000" algn="tl">
                    <a:srgbClr val="C0C0C0"/>
                  </a:outerShdw>
                </a:effectLst>
              </a:rPr>
              <a:t> 	</a:t>
            </a:r>
            <a:r>
              <a:rPr lang="en-US" altLang="en-US"/>
              <a:t>Lit. </a:t>
            </a:r>
            <a:r>
              <a:rPr lang="en-US" altLang="en-US" i="1"/>
              <a:t>poly</a:t>
            </a:r>
            <a:r>
              <a:rPr lang="en-US" altLang="en-US"/>
              <a:t> “many” </a:t>
            </a:r>
            <a:r>
              <a:rPr lang="en-US" altLang="en-US" i="1"/>
              <a:t>theism </a:t>
            </a:r>
            <a:r>
              <a:rPr lang="en-US" altLang="en-US"/>
              <a:t>“god.” Theistic worldview that believes there are many gods. </a:t>
            </a:r>
          </a:p>
          <a:p>
            <a:pPr marL="2743200" indent="-2743200">
              <a:lnSpc>
                <a:spcPct val="90000"/>
              </a:lnSpc>
              <a:buNone/>
            </a:pPr>
            <a:r>
              <a:rPr lang="en-US" altLang="en-US" b="1"/>
              <a:t>Adherents:</a:t>
            </a:r>
            <a:r>
              <a:rPr lang="en-US" altLang="en-US"/>
              <a:t> 	Ancient religions, Hinduism, Zen Buddhists, Mormons</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2">
            <a:extLst>
              <a:ext uri="{FF2B5EF4-FFF2-40B4-BE49-F238E27FC236}">
                <a16:creationId xmlns:a16="http://schemas.microsoft.com/office/drawing/2014/main" id="{C848F334-9CD9-45E4-9C53-C006ACD42A09}"/>
              </a:ext>
            </a:extLst>
          </p:cNvPr>
          <p:cNvSpPr>
            <a:spLocks noGrp="1"/>
          </p:cNvSpPr>
          <p:nvPr>
            <p:ph type="ftr" sz="quarter" idx="11"/>
          </p:nvPr>
        </p:nvSpPr>
        <p:spPr/>
        <p:txBody>
          <a:bodyPr/>
          <a:lstStyle/>
          <a:p>
            <a:pPr fontAlgn="base">
              <a:spcBef>
                <a:spcPct val="0"/>
              </a:spcBef>
              <a:spcAft>
                <a:spcPct val="0"/>
              </a:spcAft>
            </a:pPr>
            <a:r>
              <a:rPr lang="en-US" altLang="en-US">
                <a:solidFill>
                  <a:srgbClr val="000000"/>
                </a:solidFill>
              </a:rPr>
              <a:t>© Copyright 2002-2006, Reclaiming the Mind Ministries.</a:t>
            </a:r>
          </a:p>
        </p:txBody>
      </p:sp>
      <p:sp>
        <p:nvSpPr>
          <p:cNvPr id="868354" name="Rectangle 2">
            <a:extLst>
              <a:ext uri="{FF2B5EF4-FFF2-40B4-BE49-F238E27FC236}">
                <a16:creationId xmlns:a16="http://schemas.microsoft.com/office/drawing/2014/main" id="{116AE27F-0530-4692-8F41-1BC6D3942DD8}"/>
              </a:ext>
            </a:extLst>
          </p:cNvPr>
          <p:cNvSpPr>
            <a:spLocks noChangeArrowheads="1"/>
          </p:cNvSpPr>
          <p:nvPr/>
        </p:nvSpPr>
        <p:spPr bwMode="auto">
          <a:xfrm>
            <a:off x="152400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a:solidFill>
                <a:srgbClr val="000000"/>
              </a:solidFill>
              <a:latin typeface="Arial" panose="020B0604020202020204" pitchFamily="34" charset="0"/>
            </a:endParaRPr>
          </a:p>
        </p:txBody>
      </p:sp>
      <p:sp>
        <p:nvSpPr>
          <p:cNvPr id="868355" name="Text Box 3">
            <a:extLst>
              <a:ext uri="{FF2B5EF4-FFF2-40B4-BE49-F238E27FC236}">
                <a16:creationId xmlns:a16="http://schemas.microsoft.com/office/drawing/2014/main" id="{CB5FBD96-BA58-4016-B9C1-A46D91B15F81}"/>
              </a:ext>
            </a:extLst>
          </p:cNvPr>
          <p:cNvSpPr txBox="1">
            <a:spLocks noChangeArrowheads="1"/>
          </p:cNvSpPr>
          <p:nvPr/>
        </p:nvSpPr>
        <p:spPr bwMode="auto">
          <a:xfrm>
            <a:off x="4495801" y="3090863"/>
            <a:ext cx="32543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800" b="1" i="1">
                <a:solidFill>
                  <a:srgbClr val="000000"/>
                </a:solidFill>
                <a:latin typeface="Times New Roman" panose="02020603050405020304" pitchFamily="18" charset="0"/>
              </a:rPr>
              <a:t>Time-bound Eternity</a:t>
            </a:r>
          </a:p>
        </p:txBody>
      </p:sp>
      <p:sp>
        <p:nvSpPr>
          <p:cNvPr id="868359" name="Text Box 7">
            <a:extLst>
              <a:ext uri="{FF2B5EF4-FFF2-40B4-BE49-F238E27FC236}">
                <a16:creationId xmlns:a16="http://schemas.microsoft.com/office/drawing/2014/main" id="{97FA8EDB-29CA-4C80-8351-12A0016301AC}"/>
              </a:ext>
            </a:extLst>
          </p:cNvPr>
          <p:cNvSpPr txBox="1">
            <a:spLocks noChangeArrowheads="1"/>
          </p:cNvSpPr>
          <p:nvPr/>
        </p:nvSpPr>
        <p:spPr bwMode="auto">
          <a:xfrm>
            <a:off x="4711700" y="4006850"/>
            <a:ext cx="24511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600" b="1">
                <a:solidFill>
                  <a:srgbClr val="333399"/>
                </a:solidFill>
                <a:effectLst>
                  <a:outerShdw blurRad="38100" dist="38100" dir="2700000" algn="tl">
                    <a:srgbClr val="C0C0C0"/>
                  </a:outerShdw>
                </a:effectLst>
                <a:latin typeface="Perpetua" panose="02020502060401020303" pitchFamily="18" charset="0"/>
              </a:rPr>
              <a:t>Immanence</a:t>
            </a:r>
          </a:p>
        </p:txBody>
      </p:sp>
      <p:sp>
        <p:nvSpPr>
          <p:cNvPr id="868360" name="Text Box 8">
            <a:extLst>
              <a:ext uri="{FF2B5EF4-FFF2-40B4-BE49-F238E27FC236}">
                <a16:creationId xmlns:a16="http://schemas.microsoft.com/office/drawing/2014/main" id="{2D80F3FE-8B50-4A21-93B2-972AF06DD55F}"/>
              </a:ext>
            </a:extLst>
          </p:cNvPr>
          <p:cNvSpPr txBox="1">
            <a:spLocks noChangeArrowheads="1"/>
          </p:cNvSpPr>
          <p:nvPr/>
        </p:nvSpPr>
        <p:spPr bwMode="auto">
          <a:xfrm>
            <a:off x="5334000" y="3429000"/>
            <a:ext cx="12715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4400" b="1">
                <a:solidFill>
                  <a:srgbClr val="800000"/>
                </a:solidFill>
                <a:effectLst>
                  <a:outerShdw blurRad="38100" dist="38100" dir="2700000" algn="tl">
                    <a:srgbClr val="C0C0C0"/>
                  </a:outerShdw>
                </a:effectLst>
                <a:latin typeface="Times New Roman" panose="02020603050405020304" pitchFamily="18" charset="0"/>
              </a:rPr>
              <a:t>gods</a:t>
            </a:r>
          </a:p>
        </p:txBody>
      </p:sp>
      <p:sp>
        <p:nvSpPr>
          <p:cNvPr id="868363" name="Text Box 11">
            <a:extLst>
              <a:ext uri="{FF2B5EF4-FFF2-40B4-BE49-F238E27FC236}">
                <a16:creationId xmlns:a16="http://schemas.microsoft.com/office/drawing/2014/main" id="{A2268463-52C7-497E-888C-12CEB3775F4E}"/>
              </a:ext>
            </a:extLst>
          </p:cNvPr>
          <p:cNvSpPr txBox="1">
            <a:spLocks noChangeArrowheads="1"/>
          </p:cNvSpPr>
          <p:nvPr/>
        </p:nvSpPr>
        <p:spPr bwMode="auto">
          <a:xfrm rot="1062623">
            <a:off x="8066088" y="24003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latin typeface="Times New Roman" panose="02020603050405020304" pitchFamily="18" charset="0"/>
            </a:endParaRPr>
          </a:p>
        </p:txBody>
      </p:sp>
      <p:sp>
        <p:nvSpPr>
          <p:cNvPr id="868364" name="Text Box 12">
            <a:extLst>
              <a:ext uri="{FF2B5EF4-FFF2-40B4-BE49-F238E27FC236}">
                <a16:creationId xmlns:a16="http://schemas.microsoft.com/office/drawing/2014/main" id="{7A1C8D7A-B031-4424-91FC-F21F1A74C13F}"/>
              </a:ext>
            </a:extLst>
          </p:cNvPr>
          <p:cNvSpPr txBox="1">
            <a:spLocks noChangeArrowheads="1"/>
          </p:cNvSpPr>
          <p:nvPr/>
        </p:nvSpPr>
        <p:spPr bwMode="auto">
          <a:xfrm>
            <a:off x="2044700" y="5656264"/>
            <a:ext cx="11636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4000" b="1">
                <a:solidFill>
                  <a:srgbClr val="000000"/>
                </a:solidFill>
                <a:latin typeface="Perpetua" panose="02020502060401020303" pitchFamily="18" charset="0"/>
              </a:rPr>
              <a:t>Man</a:t>
            </a:r>
          </a:p>
        </p:txBody>
      </p:sp>
      <p:sp>
        <p:nvSpPr>
          <p:cNvPr id="868365" name="Text Box 13">
            <a:extLst>
              <a:ext uri="{FF2B5EF4-FFF2-40B4-BE49-F238E27FC236}">
                <a16:creationId xmlns:a16="http://schemas.microsoft.com/office/drawing/2014/main" id="{AE07D159-7700-44F3-9D7B-5204A09CD23E}"/>
              </a:ext>
            </a:extLst>
          </p:cNvPr>
          <p:cNvSpPr txBox="1">
            <a:spLocks noChangeArrowheads="1"/>
          </p:cNvSpPr>
          <p:nvPr/>
        </p:nvSpPr>
        <p:spPr bwMode="auto">
          <a:xfrm>
            <a:off x="2514600" y="4876801"/>
            <a:ext cx="11509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800">
                <a:solidFill>
                  <a:srgbClr val="000000"/>
                </a:solidFill>
                <a:latin typeface="Perpetua" panose="02020502060401020303" pitchFamily="18" charset="0"/>
              </a:rPr>
              <a:t>Heaven</a:t>
            </a:r>
          </a:p>
        </p:txBody>
      </p:sp>
      <p:sp>
        <p:nvSpPr>
          <p:cNvPr id="868366" name="Text Box 14">
            <a:extLst>
              <a:ext uri="{FF2B5EF4-FFF2-40B4-BE49-F238E27FC236}">
                <a16:creationId xmlns:a16="http://schemas.microsoft.com/office/drawing/2014/main" id="{D3C661EB-7B22-49FE-8867-442A32448F17}"/>
              </a:ext>
            </a:extLst>
          </p:cNvPr>
          <p:cNvSpPr txBox="1">
            <a:spLocks noChangeArrowheads="1"/>
          </p:cNvSpPr>
          <p:nvPr/>
        </p:nvSpPr>
        <p:spPr bwMode="auto">
          <a:xfrm>
            <a:off x="8488364" y="5819775"/>
            <a:ext cx="14938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3600" b="1">
                <a:solidFill>
                  <a:srgbClr val="000000"/>
                </a:solidFill>
                <a:latin typeface="Perpetua" panose="02020502060401020303" pitchFamily="18" charset="0"/>
              </a:rPr>
              <a:t>Angels</a:t>
            </a:r>
          </a:p>
        </p:txBody>
      </p:sp>
      <p:sp>
        <p:nvSpPr>
          <p:cNvPr id="868368" name="Text Box 16">
            <a:extLst>
              <a:ext uri="{FF2B5EF4-FFF2-40B4-BE49-F238E27FC236}">
                <a16:creationId xmlns:a16="http://schemas.microsoft.com/office/drawing/2014/main" id="{18806283-0472-4253-AD6D-9FFC31418B0A}"/>
              </a:ext>
            </a:extLst>
          </p:cNvPr>
          <p:cNvSpPr txBox="1">
            <a:spLocks noChangeArrowheads="1"/>
          </p:cNvSpPr>
          <p:nvPr/>
        </p:nvSpPr>
        <p:spPr bwMode="auto">
          <a:xfrm>
            <a:off x="3429001" y="5237163"/>
            <a:ext cx="50212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4400" b="1">
                <a:solidFill>
                  <a:srgbClr val="000000"/>
                </a:solidFill>
                <a:latin typeface="Perpetua" panose="02020502060401020303" pitchFamily="18" charset="0"/>
              </a:rPr>
              <a:t>Every Created Thing</a:t>
            </a:r>
          </a:p>
        </p:txBody>
      </p:sp>
      <p:sp>
        <p:nvSpPr>
          <p:cNvPr id="868369" name="Freeform 17">
            <a:extLst>
              <a:ext uri="{FF2B5EF4-FFF2-40B4-BE49-F238E27FC236}">
                <a16:creationId xmlns:a16="http://schemas.microsoft.com/office/drawing/2014/main" id="{0624D91D-C46C-4CA6-9739-E85BEEF5AE22}"/>
              </a:ext>
            </a:extLst>
          </p:cNvPr>
          <p:cNvSpPr>
            <a:spLocks/>
          </p:cNvSpPr>
          <p:nvPr/>
        </p:nvSpPr>
        <p:spPr bwMode="auto">
          <a:xfrm>
            <a:off x="1524000" y="2578100"/>
            <a:ext cx="9144000" cy="1384300"/>
          </a:xfrm>
          <a:custGeom>
            <a:avLst/>
            <a:gdLst>
              <a:gd name="T0" fmla="*/ 0 w 5760"/>
              <a:gd name="T1" fmla="*/ 872 h 872"/>
              <a:gd name="T2" fmla="*/ 1200 w 5760"/>
              <a:gd name="T3" fmla="*/ 248 h 872"/>
              <a:gd name="T4" fmla="*/ 2880 w 5760"/>
              <a:gd name="T5" fmla="*/ 8 h 872"/>
              <a:gd name="T6" fmla="*/ 4608 w 5760"/>
              <a:gd name="T7" fmla="*/ 296 h 872"/>
              <a:gd name="T8" fmla="*/ 5760 w 5760"/>
              <a:gd name="T9" fmla="*/ 872 h 872"/>
            </a:gdLst>
            <a:ahLst/>
            <a:cxnLst>
              <a:cxn ang="0">
                <a:pos x="T0" y="T1"/>
              </a:cxn>
              <a:cxn ang="0">
                <a:pos x="T2" y="T3"/>
              </a:cxn>
              <a:cxn ang="0">
                <a:pos x="T4" y="T5"/>
              </a:cxn>
              <a:cxn ang="0">
                <a:pos x="T6" y="T7"/>
              </a:cxn>
              <a:cxn ang="0">
                <a:pos x="T8" y="T9"/>
              </a:cxn>
            </a:cxnLst>
            <a:rect l="0" t="0" r="r" b="b"/>
            <a:pathLst>
              <a:path w="5760" h="872">
                <a:moveTo>
                  <a:pt x="0" y="872"/>
                </a:moveTo>
                <a:cubicBezTo>
                  <a:pt x="360" y="632"/>
                  <a:pt x="720" y="392"/>
                  <a:pt x="1200" y="248"/>
                </a:cubicBezTo>
                <a:cubicBezTo>
                  <a:pt x="1680" y="104"/>
                  <a:pt x="2312" y="0"/>
                  <a:pt x="2880" y="8"/>
                </a:cubicBezTo>
                <a:cubicBezTo>
                  <a:pt x="3448" y="16"/>
                  <a:pt x="4128" y="152"/>
                  <a:pt x="4608" y="296"/>
                </a:cubicBezTo>
                <a:cubicBezTo>
                  <a:pt x="5088" y="440"/>
                  <a:pt x="5424" y="656"/>
                  <a:pt x="5760" y="872"/>
                </a:cubicBezTo>
              </a:path>
            </a:pathLst>
          </a:custGeom>
          <a:noFill/>
          <a:ln w="762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000">
              <a:solidFill>
                <a:srgbClr val="000000"/>
              </a:solidFill>
              <a:effectLst>
                <a:outerShdw blurRad="38100" dist="38100" dir="2700000" algn="tl">
                  <a:srgbClr val="000000">
                    <a:alpha val="43137"/>
                  </a:srgbClr>
                </a:outerShdw>
              </a:effectLst>
              <a:latin typeface="Perpetua" panose="02020502060401020303" pitchFamily="18" charset="0"/>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DE6984DE-F25F-4228-A8B6-023098C7EB6F}"/>
              </a:ext>
            </a:extLst>
          </p:cNvPr>
          <p:cNvSpPr>
            <a:spLocks noGrp="1"/>
          </p:cNvSpPr>
          <p:nvPr>
            <p:ph type="ftr" sz="quarter" idx="11"/>
          </p:nvPr>
        </p:nvSpPr>
        <p:spPr/>
        <p:txBody>
          <a:bodyPr/>
          <a:lstStyle/>
          <a:p>
            <a:pPr fontAlgn="base">
              <a:spcBef>
                <a:spcPct val="0"/>
              </a:spcBef>
              <a:spcAft>
                <a:spcPct val="0"/>
              </a:spcAft>
            </a:pPr>
            <a:r>
              <a:rPr lang="en-US" altLang="en-US">
                <a:solidFill>
                  <a:srgbClr val="000000"/>
                </a:solidFill>
              </a:rPr>
              <a:t>© Copyright 2002-2006, Reclaiming the Mind Ministries.</a:t>
            </a:r>
          </a:p>
        </p:txBody>
      </p:sp>
      <p:sp>
        <p:nvSpPr>
          <p:cNvPr id="34818" name="Rectangle 2">
            <a:extLst>
              <a:ext uri="{FF2B5EF4-FFF2-40B4-BE49-F238E27FC236}">
                <a16:creationId xmlns:a16="http://schemas.microsoft.com/office/drawing/2014/main" id="{D98E9408-3C89-40BE-8607-5BDAB159E1E6}"/>
              </a:ext>
            </a:extLst>
          </p:cNvPr>
          <p:cNvSpPr>
            <a:spLocks noGrp="1" noChangeArrowheads="1"/>
          </p:cNvSpPr>
          <p:nvPr>
            <p:ph type="title"/>
          </p:nvPr>
        </p:nvSpPr>
        <p:spPr/>
        <p:txBody>
          <a:bodyPr/>
          <a:lstStyle/>
          <a:p>
            <a:r>
              <a:rPr lang="en-US" altLang="en-US"/>
              <a:t>Worldviews</a:t>
            </a:r>
          </a:p>
        </p:txBody>
      </p:sp>
      <p:sp>
        <p:nvSpPr>
          <p:cNvPr id="34819" name="Rectangle 3">
            <a:extLst>
              <a:ext uri="{FF2B5EF4-FFF2-40B4-BE49-F238E27FC236}">
                <a16:creationId xmlns:a16="http://schemas.microsoft.com/office/drawing/2014/main" id="{6924B757-73B7-47D0-A551-C699513455B5}"/>
              </a:ext>
            </a:extLst>
          </p:cNvPr>
          <p:cNvSpPr>
            <a:spLocks noGrp="1" noChangeArrowheads="1"/>
          </p:cNvSpPr>
          <p:nvPr>
            <p:ph type="body" idx="1"/>
          </p:nvPr>
        </p:nvSpPr>
        <p:spPr/>
        <p:txBody>
          <a:bodyPr/>
          <a:lstStyle/>
          <a:p>
            <a:pPr marL="609600" indent="-609600">
              <a:lnSpc>
                <a:spcPct val="90000"/>
              </a:lnSpc>
              <a:buNone/>
            </a:pPr>
            <a:r>
              <a:rPr lang="en-US" altLang="en-US" sz="2400"/>
              <a:t>	</a:t>
            </a:r>
            <a:r>
              <a:rPr lang="en-US" altLang="en-US" sz="2400" b="1"/>
              <a:t>Metaphysical</a:t>
            </a:r>
            <a:r>
              <a:rPr lang="en-US" altLang="en-US" sz="2400"/>
              <a:t>: There is something, and it has been for all eternity.</a:t>
            </a:r>
          </a:p>
          <a:p>
            <a:pPr marL="609600" indent="-609600">
              <a:lnSpc>
                <a:spcPct val="90000"/>
              </a:lnSpc>
              <a:buNone/>
            </a:pPr>
            <a:r>
              <a:rPr lang="en-US" altLang="en-US" sz="2400"/>
              <a:t>	</a:t>
            </a:r>
            <a:r>
              <a:rPr lang="en-US" altLang="en-US" sz="2400" b="1"/>
              <a:t>Theological</a:t>
            </a:r>
            <a:r>
              <a:rPr lang="en-US" altLang="en-US" sz="2400"/>
              <a:t>: There are many finite gods that are immanent within the universe and are not transcendent above it.</a:t>
            </a:r>
          </a:p>
          <a:p>
            <a:pPr marL="609600" indent="-609600">
              <a:lnSpc>
                <a:spcPct val="90000"/>
              </a:lnSpc>
              <a:buNone/>
            </a:pPr>
            <a:r>
              <a:rPr lang="en-US" altLang="en-US" sz="2400"/>
              <a:t>	</a:t>
            </a:r>
            <a:r>
              <a:rPr lang="en-US" altLang="en-US" sz="2400" b="1"/>
              <a:t>Epistemological</a:t>
            </a:r>
            <a:r>
              <a:rPr lang="en-US" altLang="en-US" sz="2400"/>
              <a:t>: Truth is acquired through revelation of the deities and, therefore, it is relative.</a:t>
            </a:r>
          </a:p>
          <a:p>
            <a:pPr marL="609600" indent="-609600">
              <a:lnSpc>
                <a:spcPct val="90000"/>
              </a:lnSpc>
              <a:buNone/>
            </a:pPr>
            <a:r>
              <a:rPr lang="en-US" altLang="en-US" sz="2400"/>
              <a:t>	</a:t>
            </a:r>
            <a:r>
              <a:rPr lang="en-US" altLang="en-US" sz="2400" b="1"/>
              <a:t>Ethical</a:t>
            </a:r>
            <a:r>
              <a:rPr lang="en-US" altLang="en-US" sz="2400"/>
              <a:t>: Absolute moral laws do not exist, since they are determined by the individual gods. </a:t>
            </a:r>
          </a:p>
          <a:p>
            <a:pPr marL="609600" indent="-609600">
              <a:lnSpc>
                <a:spcPct val="90000"/>
              </a:lnSpc>
              <a:buNone/>
            </a:pPr>
            <a:r>
              <a:rPr lang="en-US" altLang="en-US" sz="2400"/>
              <a:t>	</a:t>
            </a:r>
            <a:r>
              <a:rPr lang="en-US" altLang="en-US" sz="2400" b="1"/>
              <a:t>Anthropological</a:t>
            </a:r>
            <a:r>
              <a:rPr lang="en-US" altLang="en-US" sz="2400"/>
              <a:t>: Man is here for the pleasure of the gods and will attain to an afterlife based upon the amount of pleasure he brings to the gods.</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EEFBB05D-F370-48C9-BA76-E9784D3632B0}"/>
              </a:ext>
            </a:extLst>
          </p:cNvPr>
          <p:cNvSpPr>
            <a:spLocks noGrp="1"/>
          </p:cNvSpPr>
          <p:nvPr>
            <p:ph type="ftr" sz="quarter" idx="11"/>
          </p:nvPr>
        </p:nvSpPr>
        <p:spPr/>
        <p:txBody>
          <a:bodyPr/>
          <a:lstStyle/>
          <a:p>
            <a:pPr fontAlgn="base">
              <a:spcBef>
                <a:spcPct val="0"/>
              </a:spcBef>
              <a:spcAft>
                <a:spcPct val="0"/>
              </a:spcAft>
            </a:pPr>
            <a:r>
              <a:rPr lang="en-US" altLang="en-US">
                <a:solidFill>
                  <a:srgbClr val="000000"/>
                </a:solidFill>
              </a:rPr>
              <a:t>© Copyright 2002-2006, Reclaiming the Mind Ministries.</a:t>
            </a:r>
          </a:p>
        </p:txBody>
      </p:sp>
      <p:sp>
        <p:nvSpPr>
          <p:cNvPr id="41986" name="Rectangle 2">
            <a:extLst>
              <a:ext uri="{FF2B5EF4-FFF2-40B4-BE49-F238E27FC236}">
                <a16:creationId xmlns:a16="http://schemas.microsoft.com/office/drawing/2014/main" id="{A87C2CBA-DB35-4CB9-90F6-B226D8A25DAF}"/>
              </a:ext>
            </a:extLst>
          </p:cNvPr>
          <p:cNvSpPr>
            <a:spLocks noGrp="1" noChangeArrowheads="1"/>
          </p:cNvSpPr>
          <p:nvPr>
            <p:ph type="title"/>
          </p:nvPr>
        </p:nvSpPr>
        <p:spPr/>
        <p:txBody>
          <a:bodyPr/>
          <a:lstStyle/>
          <a:p>
            <a:r>
              <a:rPr lang="en-US" altLang="en-US"/>
              <a:t>Worldviews</a:t>
            </a:r>
          </a:p>
        </p:txBody>
      </p:sp>
      <p:sp>
        <p:nvSpPr>
          <p:cNvPr id="41987" name="Rectangle 3">
            <a:extLst>
              <a:ext uri="{FF2B5EF4-FFF2-40B4-BE49-F238E27FC236}">
                <a16:creationId xmlns:a16="http://schemas.microsoft.com/office/drawing/2014/main" id="{E1CB5D7B-FF6C-4005-AD80-D951520798FA}"/>
              </a:ext>
            </a:extLst>
          </p:cNvPr>
          <p:cNvSpPr>
            <a:spLocks noGrp="1" noChangeArrowheads="1"/>
          </p:cNvSpPr>
          <p:nvPr>
            <p:ph type="body" idx="1"/>
          </p:nvPr>
        </p:nvSpPr>
        <p:spPr/>
        <p:txBody>
          <a:bodyPr/>
          <a:lstStyle/>
          <a:p>
            <a:pPr marL="2743200" indent="-2743200">
              <a:lnSpc>
                <a:spcPct val="90000"/>
              </a:lnSpc>
              <a:buNone/>
            </a:pPr>
            <a:r>
              <a:rPr lang="en-US" altLang="en-US" b="1">
                <a:effectLst>
                  <a:outerShdw blurRad="38100" dist="38100" dir="2700000" algn="tl">
                    <a:srgbClr val="C0C0C0"/>
                  </a:outerShdw>
                </a:effectLst>
                <a:latin typeface="Calligrapher" panose="020B0604020202020204" pitchFamily="2" charset="0"/>
              </a:rPr>
              <a:t>Pluralism:</a:t>
            </a:r>
            <a:r>
              <a:rPr lang="en-US" altLang="en-US" b="1">
                <a:effectLst>
                  <a:outerShdw blurRad="38100" dist="38100" dir="2700000" algn="tl">
                    <a:srgbClr val="C0C0C0"/>
                  </a:outerShdw>
                </a:effectLst>
              </a:rPr>
              <a:t> 	</a:t>
            </a:r>
            <a:r>
              <a:rPr lang="en-US" altLang="en-US"/>
              <a:t>Worldview that believes all beliefs are ultimately true, even if they are contradictory.</a:t>
            </a:r>
          </a:p>
          <a:p>
            <a:pPr marL="2743200" indent="-2743200">
              <a:lnSpc>
                <a:spcPct val="90000"/>
              </a:lnSpc>
              <a:buNone/>
            </a:pPr>
            <a:r>
              <a:rPr lang="en-US" altLang="en-US" b="1"/>
              <a:t>Adherents:</a:t>
            </a:r>
            <a:r>
              <a:rPr lang="en-US" altLang="en-US"/>
              <a:t> 	Postmoderns, liberals, all religions that have adopted a postmodern epistemology, New Age philosophies</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3">
            <a:extLst>
              <a:ext uri="{FF2B5EF4-FFF2-40B4-BE49-F238E27FC236}">
                <a16:creationId xmlns:a16="http://schemas.microsoft.com/office/drawing/2014/main" id="{7B540ADC-6AAA-4FB7-A44E-6ABE9B118ECA}"/>
              </a:ext>
            </a:extLst>
          </p:cNvPr>
          <p:cNvSpPr>
            <a:spLocks noGrp="1"/>
          </p:cNvSpPr>
          <p:nvPr>
            <p:ph type="ftr" sz="quarter" idx="11"/>
          </p:nvPr>
        </p:nvSpPr>
        <p:spPr/>
        <p:txBody>
          <a:bodyPr/>
          <a:lstStyle/>
          <a:p>
            <a:pPr fontAlgn="base">
              <a:spcBef>
                <a:spcPct val="0"/>
              </a:spcBef>
              <a:spcAft>
                <a:spcPct val="0"/>
              </a:spcAft>
            </a:pPr>
            <a:r>
              <a:rPr lang="en-US" altLang="en-US">
                <a:solidFill>
                  <a:srgbClr val="000000"/>
                </a:solidFill>
              </a:rPr>
              <a:t>© Copyright 2002-2006, Reclaiming the Mind Ministries.</a:t>
            </a:r>
          </a:p>
        </p:txBody>
      </p:sp>
      <p:sp>
        <p:nvSpPr>
          <p:cNvPr id="1094658" name="Rectangle 2">
            <a:extLst>
              <a:ext uri="{FF2B5EF4-FFF2-40B4-BE49-F238E27FC236}">
                <a16:creationId xmlns:a16="http://schemas.microsoft.com/office/drawing/2014/main" id="{D75D69CF-4D74-4AE0-B11E-EFE394B3DFA3}"/>
              </a:ext>
            </a:extLst>
          </p:cNvPr>
          <p:cNvSpPr>
            <a:spLocks noChangeArrowheads="1"/>
          </p:cNvSpPr>
          <p:nvPr/>
        </p:nvSpPr>
        <p:spPr bwMode="auto">
          <a:xfrm>
            <a:off x="6003635" y="3228945"/>
            <a:ext cx="184731" cy="40011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endParaRPr lang="en-US" sz="2000">
              <a:solidFill>
                <a:srgbClr val="000000"/>
              </a:solidFill>
              <a:effectLst>
                <a:outerShdw blurRad="38100" dist="38100" dir="2700000" algn="tl">
                  <a:srgbClr val="000000">
                    <a:alpha val="43137"/>
                  </a:srgbClr>
                </a:outerShdw>
              </a:effectLst>
              <a:latin typeface="Perpetua" panose="02020502060401020303" pitchFamily="18" charset="0"/>
            </a:endParaRPr>
          </a:p>
        </p:txBody>
      </p:sp>
      <p:sp>
        <p:nvSpPr>
          <p:cNvPr id="1094660" name="Oval 4">
            <a:extLst>
              <a:ext uri="{FF2B5EF4-FFF2-40B4-BE49-F238E27FC236}">
                <a16:creationId xmlns:a16="http://schemas.microsoft.com/office/drawing/2014/main" id="{0D8AF3AE-1D64-4142-A407-919B7CAC01AA}"/>
              </a:ext>
            </a:extLst>
          </p:cNvPr>
          <p:cNvSpPr>
            <a:spLocks noChangeArrowheads="1"/>
          </p:cNvSpPr>
          <p:nvPr/>
        </p:nvSpPr>
        <p:spPr bwMode="auto">
          <a:xfrm>
            <a:off x="4468813" y="3201988"/>
            <a:ext cx="3505200" cy="1371600"/>
          </a:xfrm>
          <a:prstGeom prst="ellipse">
            <a:avLst/>
          </a:prstGeom>
          <a:solidFill>
            <a:srgbClr val="990000"/>
          </a:solidFill>
          <a:ln w="9525">
            <a:solidFill>
              <a:schemeClr val="tx1"/>
            </a:solidFill>
            <a:round/>
            <a:headEnd/>
            <a:tailEnd/>
          </a:ln>
          <a:effectLst>
            <a:outerShdw dist="107763" dir="13500000" algn="ctr" rotWithShape="0">
              <a:schemeClr val="bg2">
                <a:alpha val="50000"/>
              </a:schemeClr>
            </a:outerShdw>
          </a:effectLst>
        </p:spPr>
        <p:txBody>
          <a:bodyPr wrap="none" anchor="ctr"/>
          <a:lstStyle/>
          <a:p>
            <a:pPr algn="ctr" fontAlgn="base">
              <a:spcBef>
                <a:spcPct val="20000"/>
              </a:spcBef>
              <a:spcAft>
                <a:spcPct val="0"/>
              </a:spcAft>
            </a:pPr>
            <a:r>
              <a:rPr lang="en-US" altLang="en-US" sz="4000" b="1">
                <a:solidFill>
                  <a:srgbClr val="FFFFFF"/>
                </a:solidFill>
                <a:latin typeface="Times New Roman" panose="02020603050405020304" pitchFamily="18" charset="0"/>
              </a:rPr>
              <a:t>God</a:t>
            </a:r>
          </a:p>
        </p:txBody>
      </p:sp>
      <p:sp>
        <p:nvSpPr>
          <p:cNvPr id="1094661" name="Line 5">
            <a:extLst>
              <a:ext uri="{FF2B5EF4-FFF2-40B4-BE49-F238E27FC236}">
                <a16:creationId xmlns:a16="http://schemas.microsoft.com/office/drawing/2014/main" id="{FFD2955F-239C-470F-A156-EBAECCD0D6F2}"/>
              </a:ext>
            </a:extLst>
          </p:cNvPr>
          <p:cNvSpPr>
            <a:spLocks noChangeShapeType="1"/>
          </p:cNvSpPr>
          <p:nvPr/>
        </p:nvSpPr>
        <p:spPr bwMode="auto">
          <a:xfrm>
            <a:off x="3554413" y="3884614"/>
            <a:ext cx="838200" cy="1587"/>
          </a:xfrm>
          <a:prstGeom prst="line">
            <a:avLst/>
          </a:prstGeom>
          <a:noFill/>
          <a:ln w="57150">
            <a:solidFill>
              <a:schemeClr val="tx1"/>
            </a:solidFill>
            <a:round/>
            <a:headEnd/>
            <a:tailEnd type="triangle" w="med" len="med"/>
          </a:ln>
          <a:effectLst>
            <a:outerShdw dist="107763" dir="13500000" algn="ctr" rotWithShape="0">
              <a:schemeClr val="bg2">
                <a:alpha val="50000"/>
              </a:schemeClr>
            </a:outerShdw>
          </a:effectLst>
          <a:extLst>
            <a:ext uri="{909E8E84-426E-40DD-AFC4-6F175D3DCCD1}">
              <a14:hiddenFill xmlns:a14="http://schemas.microsoft.com/office/drawing/2010/main">
                <a:noFill/>
              </a14:hiddenFill>
            </a:ext>
          </a:extLst>
        </p:spPr>
        <p:txBody>
          <a:bodyPr wrap="none"/>
          <a:lstStyle/>
          <a:p>
            <a:pPr algn="ctr" fontAlgn="base">
              <a:spcBef>
                <a:spcPct val="0"/>
              </a:spcBef>
              <a:spcAft>
                <a:spcPct val="0"/>
              </a:spcAft>
            </a:pPr>
            <a:endParaRPr lang="en-US" sz="2000">
              <a:solidFill>
                <a:srgbClr val="000000"/>
              </a:solidFill>
              <a:effectLst>
                <a:outerShdw blurRad="38100" dist="38100" dir="2700000" algn="tl">
                  <a:srgbClr val="000000">
                    <a:alpha val="43137"/>
                  </a:srgbClr>
                </a:outerShdw>
              </a:effectLst>
              <a:latin typeface="Perpetua" panose="02020502060401020303" pitchFamily="18" charset="0"/>
            </a:endParaRPr>
          </a:p>
        </p:txBody>
      </p:sp>
      <p:sp>
        <p:nvSpPr>
          <p:cNvPr id="1094662" name="Line 6">
            <a:extLst>
              <a:ext uri="{FF2B5EF4-FFF2-40B4-BE49-F238E27FC236}">
                <a16:creationId xmlns:a16="http://schemas.microsoft.com/office/drawing/2014/main" id="{055E079E-3C55-483B-8117-AA9A441B1E16}"/>
              </a:ext>
            </a:extLst>
          </p:cNvPr>
          <p:cNvSpPr>
            <a:spLocks noChangeShapeType="1"/>
          </p:cNvSpPr>
          <p:nvPr/>
        </p:nvSpPr>
        <p:spPr bwMode="auto">
          <a:xfrm flipV="1">
            <a:off x="5154613" y="4724400"/>
            <a:ext cx="304800" cy="762000"/>
          </a:xfrm>
          <a:prstGeom prst="line">
            <a:avLst/>
          </a:prstGeom>
          <a:noFill/>
          <a:ln w="57150">
            <a:solidFill>
              <a:schemeClr val="tx1"/>
            </a:solidFill>
            <a:round/>
            <a:headEnd/>
            <a:tailEnd type="triangle" w="med" len="med"/>
          </a:ln>
          <a:effectLst>
            <a:outerShdw dist="107763" dir="13500000" algn="ctr" rotWithShape="0">
              <a:schemeClr val="bg2">
                <a:alpha val="50000"/>
              </a:schemeClr>
            </a:outerShdw>
          </a:effectLst>
          <a:extLst>
            <a:ext uri="{909E8E84-426E-40DD-AFC4-6F175D3DCCD1}">
              <a14:hiddenFill xmlns:a14="http://schemas.microsoft.com/office/drawing/2010/main">
                <a:noFill/>
              </a14:hiddenFill>
            </a:ext>
          </a:extLst>
        </p:spPr>
        <p:txBody>
          <a:bodyPr wrap="none"/>
          <a:lstStyle/>
          <a:p>
            <a:pPr algn="ctr" fontAlgn="base">
              <a:spcBef>
                <a:spcPct val="0"/>
              </a:spcBef>
              <a:spcAft>
                <a:spcPct val="0"/>
              </a:spcAft>
            </a:pPr>
            <a:endParaRPr lang="en-US" sz="2000">
              <a:solidFill>
                <a:srgbClr val="000000"/>
              </a:solidFill>
              <a:effectLst>
                <a:outerShdw blurRad="38100" dist="38100" dir="2700000" algn="tl">
                  <a:srgbClr val="000000">
                    <a:alpha val="43137"/>
                  </a:srgbClr>
                </a:outerShdw>
              </a:effectLst>
              <a:latin typeface="Perpetua" panose="02020502060401020303" pitchFamily="18" charset="0"/>
            </a:endParaRPr>
          </a:p>
        </p:txBody>
      </p:sp>
      <p:sp>
        <p:nvSpPr>
          <p:cNvPr id="1094663" name="Line 7">
            <a:extLst>
              <a:ext uri="{FF2B5EF4-FFF2-40B4-BE49-F238E27FC236}">
                <a16:creationId xmlns:a16="http://schemas.microsoft.com/office/drawing/2014/main" id="{CC59F358-7C6D-45F9-A5A7-EA225F276BCB}"/>
              </a:ext>
            </a:extLst>
          </p:cNvPr>
          <p:cNvSpPr>
            <a:spLocks noChangeShapeType="1"/>
          </p:cNvSpPr>
          <p:nvPr/>
        </p:nvSpPr>
        <p:spPr bwMode="auto">
          <a:xfrm flipH="1" flipV="1">
            <a:off x="7032625" y="4700588"/>
            <a:ext cx="304800" cy="838200"/>
          </a:xfrm>
          <a:prstGeom prst="line">
            <a:avLst/>
          </a:prstGeom>
          <a:noFill/>
          <a:ln w="57150">
            <a:solidFill>
              <a:schemeClr val="tx1"/>
            </a:solidFill>
            <a:round/>
            <a:headEnd/>
            <a:tailEnd type="triangle" w="med" len="med"/>
          </a:ln>
          <a:effectLst>
            <a:outerShdw dist="107763" dir="13500000" algn="ctr" rotWithShape="0">
              <a:schemeClr val="bg2">
                <a:alpha val="50000"/>
              </a:schemeClr>
            </a:outerShdw>
          </a:effectLst>
          <a:extLst>
            <a:ext uri="{909E8E84-426E-40DD-AFC4-6F175D3DCCD1}">
              <a14:hiddenFill xmlns:a14="http://schemas.microsoft.com/office/drawing/2010/main">
                <a:noFill/>
              </a14:hiddenFill>
            </a:ext>
          </a:extLst>
        </p:spPr>
        <p:txBody>
          <a:bodyPr wrap="none"/>
          <a:lstStyle/>
          <a:p>
            <a:pPr algn="ctr" fontAlgn="base">
              <a:spcBef>
                <a:spcPct val="0"/>
              </a:spcBef>
              <a:spcAft>
                <a:spcPct val="0"/>
              </a:spcAft>
            </a:pPr>
            <a:endParaRPr lang="en-US" sz="2000">
              <a:solidFill>
                <a:srgbClr val="000000"/>
              </a:solidFill>
              <a:effectLst>
                <a:outerShdw blurRad="38100" dist="38100" dir="2700000" algn="tl">
                  <a:srgbClr val="000000">
                    <a:alpha val="43137"/>
                  </a:srgbClr>
                </a:outerShdw>
              </a:effectLst>
              <a:latin typeface="Perpetua" panose="02020502060401020303" pitchFamily="18" charset="0"/>
            </a:endParaRPr>
          </a:p>
        </p:txBody>
      </p:sp>
      <p:sp>
        <p:nvSpPr>
          <p:cNvPr id="1094664" name="Line 8">
            <a:extLst>
              <a:ext uri="{FF2B5EF4-FFF2-40B4-BE49-F238E27FC236}">
                <a16:creationId xmlns:a16="http://schemas.microsoft.com/office/drawing/2014/main" id="{E87F56C9-A8FE-4FE2-8C65-8B6EFD8EB264}"/>
              </a:ext>
            </a:extLst>
          </p:cNvPr>
          <p:cNvSpPr>
            <a:spLocks noChangeShapeType="1"/>
          </p:cNvSpPr>
          <p:nvPr/>
        </p:nvSpPr>
        <p:spPr bwMode="auto">
          <a:xfrm flipH="1">
            <a:off x="8050213" y="3884614"/>
            <a:ext cx="914400" cy="1587"/>
          </a:xfrm>
          <a:prstGeom prst="line">
            <a:avLst/>
          </a:prstGeom>
          <a:noFill/>
          <a:ln w="57150">
            <a:solidFill>
              <a:schemeClr val="tx1"/>
            </a:solidFill>
            <a:round/>
            <a:headEnd/>
            <a:tailEnd type="triangle" w="med" len="med"/>
          </a:ln>
          <a:effectLst>
            <a:outerShdw dist="107763" dir="13500000" algn="ctr" rotWithShape="0">
              <a:schemeClr val="bg2">
                <a:alpha val="50000"/>
              </a:schemeClr>
            </a:outerShdw>
          </a:effectLst>
          <a:extLst>
            <a:ext uri="{909E8E84-426E-40DD-AFC4-6F175D3DCCD1}">
              <a14:hiddenFill xmlns:a14="http://schemas.microsoft.com/office/drawing/2010/main">
                <a:noFill/>
              </a14:hiddenFill>
            </a:ext>
          </a:extLst>
        </p:spPr>
        <p:txBody>
          <a:bodyPr wrap="none"/>
          <a:lstStyle/>
          <a:p>
            <a:pPr algn="ctr" fontAlgn="base">
              <a:spcBef>
                <a:spcPct val="0"/>
              </a:spcBef>
              <a:spcAft>
                <a:spcPct val="0"/>
              </a:spcAft>
            </a:pPr>
            <a:endParaRPr lang="en-US" sz="2000">
              <a:solidFill>
                <a:srgbClr val="000000"/>
              </a:solidFill>
              <a:effectLst>
                <a:outerShdw blurRad="38100" dist="38100" dir="2700000" algn="tl">
                  <a:srgbClr val="000000">
                    <a:alpha val="43137"/>
                  </a:srgbClr>
                </a:outerShdw>
              </a:effectLst>
              <a:latin typeface="Perpetua" panose="02020502060401020303" pitchFamily="18" charset="0"/>
            </a:endParaRPr>
          </a:p>
        </p:txBody>
      </p:sp>
      <p:sp>
        <p:nvSpPr>
          <p:cNvPr id="1094665" name="Text Box 9">
            <a:extLst>
              <a:ext uri="{FF2B5EF4-FFF2-40B4-BE49-F238E27FC236}">
                <a16:creationId xmlns:a16="http://schemas.microsoft.com/office/drawing/2014/main" id="{443D5BB8-AB91-4766-B87D-AC2F2813A6E6}"/>
              </a:ext>
            </a:extLst>
          </p:cNvPr>
          <p:cNvSpPr txBox="1">
            <a:spLocks noChangeArrowheads="1"/>
          </p:cNvSpPr>
          <p:nvPr/>
        </p:nvSpPr>
        <p:spPr bwMode="auto">
          <a:xfrm>
            <a:off x="1649413" y="3535364"/>
            <a:ext cx="18780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20000"/>
              </a:spcBef>
              <a:spcAft>
                <a:spcPct val="0"/>
              </a:spcAft>
            </a:pPr>
            <a:r>
              <a:rPr lang="en-US" altLang="en-US" sz="3200">
                <a:solidFill>
                  <a:srgbClr val="000000"/>
                </a:solidFill>
                <a:latin typeface="Times New Roman" panose="02020603050405020304" pitchFamily="18" charset="0"/>
              </a:rPr>
              <a:t>Pantheism</a:t>
            </a:r>
          </a:p>
        </p:txBody>
      </p:sp>
      <p:sp>
        <p:nvSpPr>
          <p:cNvPr id="1094666" name="Text Box 10">
            <a:extLst>
              <a:ext uri="{FF2B5EF4-FFF2-40B4-BE49-F238E27FC236}">
                <a16:creationId xmlns:a16="http://schemas.microsoft.com/office/drawing/2014/main" id="{EE250923-51EB-4C75-ABF0-617BC1978849}"/>
              </a:ext>
            </a:extLst>
          </p:cNvPr>
          <p:cNvSpPr txBox="1">
            <a:spLocks noChangeArrowheads="1"/>
          </p:cNvSpPr>
          <p:nvPr/>
        </p:nvSpPr>
        <p:spPr bwMode="auto">
          <a:xfrm>
            <a:off x="4105275" y="5541964"/>
            <a:ext cx="20129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20000"/>
              </a:spcBef>
              <a:spcAft>
                <a:spcPct val="0"/>
              </a:spcAft>
            </a:pPr>
            <a:r>
              <a:rPr lang="en-US" altLang="en-US" sz="3200">
                <a:solidFill>
                  <a:srgbClr val="000000"/>
                </a:solidFill>
                <a:latin typeface="Times New Roman" panose="02020603050405020304" pitchFamily="18" charset="0"/>
              </a:rPr>
              <a:t>Polytheism</a:t>
            </a:r>
          </a:p>
        </p:txBody>
      </p:sp>
      <p:sp>
        <p:nvSpPr>
          <p:cNvPr id="1094667" name="Text Box 11">
            <a:extLst>
              <a:ext uri="{FF2B5EF4-FFF2-40B4-BE49-F238E27FC236}">
                <a16:creationId xmlns:a16="http://schemas.microsoft.com/office/drawing/2014/main" id="{E45F1BBB-6E0A-4AFF-907F-D6C6237A9A73}"/>
              </a:ext>
            </a:extLst>
          </p:cNvPr>
          <p:cNvSpPr txBox="1">
            <a:spLocks noChangeArrowheads="1"/>
          </p:cNvSpPr>
          <p:nvPr/>
        </p:nvSpPr>
        <p:spPr bwMode="auto">
          <a:xfrm>
            <a:off x="6276975" y="5562600"/>
            <a:ext cx="22621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20000"/>
              </a:spcBef>
              <a:spcAft>
                <a:spcPct val="0"/>
              </a:spcAft>
            </a:pPr>
            <a:r>
              <a:rPr lang="en-US" altLang="en-US" sz="3200">
                <a:solidFill>
                  <a:srgbClr val="000000"/>
                </a:solidFill>
                <a:latin typeface="Times New Roman" panose="02020603050405020304" pitchFamily="18" charset="0"/>
              </a:rPr>
              <a:t>Panentheism</a:t>
            </a:r>
          </a:p>
        </p:txBody>
      </p:sp>
      <p:sp>
        <p:nvSpPr>
          <p:cNvPr id="1094668" name="Text Box 12">
            <a:extLst>
              <a:ext uri="{FF2B5EF4-FFF2-40B4-BE49-F238E27FC236}">
                <a16:creationId xmlns:a16="http://schemas.microsoft.com/office/drawing/2014/main" id="{8EB8805A-B445-43EB-9EF7-0EDDBD7F0B76}"/>
              </a:ext>
            </a:extLst>
          </p:cNvPr>
          <p:cNvSpPr txBox="1">
            <a:spLocks noChangeArrowheads="1"/>
          </p:cNvSpPr>
          <p:nvPr/>
        </p:nvSpPr>
        <p:spPr bwMode="auto">
          <a:xfrm>
            <a:off x="9117014" y="3535364"/>
            <a:ext cx="12461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20000"/>
              </a:spcBef>
              <a:spcAft>
                <a:spcPct val="0"/>
              </a:spcAft>
            </a:pPr>
            <a:r>
              <a:rPr lang="en-US" altLang="en-US" sz="3200">
                <a:solidFill>
                  <a:srgbClr val="000000"/>
                </a:solidFill>
                <a:latin typeface="Times New Roman" panose="02020603050405020304" pitchFamily="18" charset="0"/>
              </a:rPr>
              <a:t>Deism</a:t>
            </a:r>
          </a:p>
        </p:txBody>
      </p:sp>
      <p:sp>
        <p:nvSpPr>
          <p:cNvPr id="1094669" name="Line 13">
            <a:extLst>
              <a:ext uri="{FF2B5EF4-FFF2-40B4-BE49-F238E27FC236}">
                <a16:creationId xmlns:a16="http://schemas.microsoft.com/office/drawing/2014/main" id="{A1037BF2-B5D7-4EF0-B607-ECBD3D33DDE6}"/>
              </a:ext>
            </a:extLst>
          </p:cNvPr>
          <p:cNvSpPr>
            <a:spLocks noChangeShapeType="1"/>
          </p:cNvSpPr>
          <p:nvPr/>
        </p:nvSpPr>
        <p:spPr bwMode="auto">
          <a:xfrm flipH="1">
            <a:off x="6983413" y="2057400"/>
            <a:ext cx="228600" cy="914400"/>
          </a:xfrm>
          <a:prstGeom prst="line">
            <a:avLst/>
          </a:prstGeom>
          <a:noFill/>
          <a:ln w="57150">
            <a:solidFill>
              <a:schemeClr val="tx1"/>
            </a:solidFill>
            <a:round/>
            <a:headEnd/>
            <a:tailEnd type="triangle" w="med" len="med"/>
          </a:ln>
          <a:effectLst>
            <a:outerShdw dist="107763" dir="13500000" algn="ctr" rotWithShape="0">
              <a:schemeClr val="bg2">
                <a:alpha val="50000"/>
              </a:schemeClr>
            </a:outerShdw>
          </a:effectLst>
          <a:extLst>
            <a:ext uri="{909E8E84-426E-40DD-AFC4-6F175D3DCCD1}">
              <a14:hiddenFill xmlns:a14="http://schemas.microsoft.com/office/drawing/2010/main">
                <a:noFill/>
              </a14:hiddenFill>
            </a:ext>
          </a:extLst>
        </p:spPr>
        <p:txBody>
          <a:bodyPr wrap="none"/>
          <a:lstStyle/>
          <a:p>
            <a:pPr algn="ctr" fontAlgn="base">
              <a:spcBef>
                <a:spcPct val="0"/>
              </a:spcBef>
              <a:spcAft>
                <a:spcPct val="0"/>
              </a:spcAft>
            </a:pPr>
            <a:endParaRPr lang="en-US" sz="2000">
              <a:solidFill>
                <a:srgbClr val="000000"/>
              </a:solidFill>
              <a:effectLst>
                <a:outerShdw blurRad="38100" dist="38100" dir="2700000" algn="tl">
                  <a:srgbClr val="000000">
                    <a:alpha val="43137"/>
                  </a:srgbClr>
                </a:outerShdw>
              </a:effectLst>
              <a:latin typeface="Perpetua" panose="02020502060401020303" pitchFamily="18" charset="0"/>
            </a:endParaRPr>
          </a:p>
        </p:txBody>
      </p:sp>
      <p:sp>
        <p:nvSpPr>
          <p:cNvPr id="1094670" name="Text Box 14">
            <a:extLst>
              <a:ext uri="{FF2B5EF4-FFF2-40B4-BE49-F238E27FC236}">
                <a16:creationId xmlns:a16="http://schemas.microsoft.com/office/drawing/2014/main" id="{1F98398A-685B-4A98-9194-30EA82ED6C19}"/>
              </a:ext>
            </a:extLst>
          </p:cNvPr>
          <p:cNvSpPr txBox="1">
            <a:spLocks noChangeArrowheads="1"/>
          </p:cNvSpPr>
          <p:nvPr/>
        </p:nvSpPr>
        <p:spPr bwMode="auto">
          <a:xfrm>
            <a:off x="6707188" y="1501775"/>
            <a:ext cx="1403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20000"/>
              </a:spcBef>
              <a:spcAft>
                <a:spcPct val="0"/>
              </a:spcAft>
            </a:pPr>
            <a:r>
              <a:rPr lang="en-US" altLang="en-US" sz="3200">
                <a:solidFill>
                  <a:srgbClr val="000000"/>
                </a:solidFill>
                <a:latin typeface="Times New Roman" panose="02020603050405020304" pitchFamily="18" charset="0"/>
              </a:rPr>
              <a:t>Theism</a:t>
            </a:r>
          </a:p>
        </p:txBody>
      </p:sp>
      <p:sp>
        <p:nvSpPr>
          <p:cNvPr id="1094671" name="Line 15">
            <a:extLst>
              <a:ext uri="{FF2B5EF4-FFF2-40B4-BE49-F238E27FC236}">
                <a16:creationId xmlns:a16="http://schemas.microsoft.com/office/drawing/2014/main" id="{F13934A0-2E7D-48F6-AA82-A9B012368EA1}"/>
              </a:ext>
            </a:extLst>
          </p:cNvPr>
          <p:cNvSpPr>
            <a:spLocks noChangeShapeType="1"/>
          </p:cNvSpPr>
          <p:nvPr/>
        </p:nvSpPr>
        <p:spPr bwMode="auto">
          <a:xfrm>
            <a:off x="5078413" y="2057400"/>
            <a:ext cx="304800" cy="914400"/>
          </a:xfrm>
          <a:prstGeom prst="line">
            <a:avLst/>
          </a:prstGeom>
          <a:noFill/>
          <a:ln w="57150">
            <a:solidFill>
              <a:schemeClr val="tx1"/>
            </a:solidFill>
            <a:round/>
            <a:headEnd/>
            <a:tailEnd type="triangle" w="med" len="med"/>
          </a:ln>
          <a:effectLst>
            <a:outerShdw dist="107763" dir="13500000" algn="ctr" rotWithShape="0">
              <a:schemeClr val="bg2">
                <a:alpha val="50000"/>
              </a:schemeClr>
            </a:outerShdw>
          </a:effectLst>
          <a:extLst>
            <a:ext uri="{909E8E84-426E-40DD-AFC4-6F175D3DCCD1}">
              <a14:hiddenFill xmlns:a14="http://schemas.microsoft.com/office/drawing/2010/main">
                <a:noFill/>
              </a14:hiddenFill>
            </a:ext>
          </a:extLst>
        </p:spPr>
        <p:txBody>
          <a:bodyPr wrap="none"/>
          <a:lstStyle/>
          <a:p>
            <a:pPr algn="ctr" fontAlgn="base">
              <a:spcBef>
                <a:spcPct val="0"/>
              </a:spcBef>
              <a:spcAft>
                <a:spcPct val="0"/>
              </a:spcAft>
            </a:pPr>
            <a:endParaRPr lang="en-US" sz="2000">
              <a:solidFill>
                <a:srgbClr val="000000"/>
              </a:solidFill>
              <a:effectLst>
                <a:outerShdw blurRad="38100" dist="38100" dir="2700000" algn="tl">
                  <a:srgbClr val="000000">
                    <a:alpha val="43137"/>
                  </a:srgbClr>
                </a:outerShdw>
              </a:effectLst>
              <a:latin typeface="Perpetua" panose="02020502060401020303" pitchFamily="18" charset="0"/>
            </a:endParaRPr>
          </a:p>
        </p:txBody>
      </p:sp>
      <p:sp>
        <p:nvSpPr>
          <p:cNvPr id="1094672" name="Text Box 16">
            <a:extLst>
              <a:ext uri="{FF2B5EF4-FFF2-40B4-BE49-F238E27FC236}">
                <a16:creationId xmlns:a16="http://schemas.microsoft.com/office/drawing/2014/main" id="{80AB265E-EB81-4809-8650-02731EA9D02E}"/>
              </a:ext>
            </a:extLst>
          </p:cNvPr>
          <p:cNvSpPr txBox="1">
            <a:spLocks noChangeArrowheads="1"/>
          </p:cNvSpPr>
          <p:nvPr/>
        </p:nvSpPr>
        <p:spPr bwMode="auto">
          <a:xfrm>
            <a:off x="3995739" y="1501775"/>
            <a:ext cx="19907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20000"/>
              </a:spcBef>
              <a:spcAft>
                <a:spcPct val="0"/>
              </a:spcAft>
            </a:pPr>
            <a:r>
              <a:rPr lang="en-US" altLang="en-US" sz="3200">
                <a:solidFill>
                  <a:srgbClr val="000000"/>
                </a:solidFill>
                <a:latin typeface="Times New Roman" panose="02020603050405020304" pitchFamily="18" charset="0"/>
              </a:rPr>
              <a:t>Naturalism</a:t>
            </a:r>
          </a:p>
        </p:txBody>
      </p:sp>
      <p:sp>
        <p:nvSpPr>
          <p:cNvPr id="1094674" name="Rectangle 18">
            <a:extLst>
              <a:ext uri="{FF2B5EF4-FFF2-40B4-BE49-F238E27FC236}">
                <a16:creationId xmlns:a16="http://schemas.microsoft.com/office/drawing/2014/main" id="{7150B1B5-3CD9-4F85-8643-EB172BAC6BD5}"/>
              </a:ext>
            </a:extLst>
          </p:cNvPr>
          <p:cNvSpPr>
            <a:spLocks noGrp="1" noChangeArrowheads="1"/>
          </p:cNvSpPr>
          <p:nvPr>
            <p:ph type="title"/>
          </p:nvPr>
        </p:nvSpPr>
        <p:spPr>
          <a:xfrm>
            <a:off x="2590800" y="274638"/>
            <a:ext cx="7010400" cy="1143000"/>
          </a:xfrm>
          <a:noFill/>
          <a:ln/>
        </p:spPr>
        <p:txBody>
          <a:bodyPr/>
          <a:lstStyle/>
          <a:p>
            <a:r>
              <a:rPr lang="en-US" altLang="en-US"/>
              <a:t>Worldviews</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5FDB4972-FBDE-4F0B-9993-AE622B6A7D32}"/>
              </a:ext>
            </a:extLst>
          </p:cNvPr>
          <p:cNvSpPr>
            <a:spLocks noGrp="1"/>
          </p:cNvSpPr>
          <p:nvPr>
            <p:ph type="ftr" sz="quarter" idx="11"/>
          </p:nvPr>
        </p:nvSpPr>
        <p:spPr/>
        <p:txBody>
          <a:bodyPr/>
          <a:lstStyle/>
          <a:p>
            <a:pPr fontAlgn="base">
              <a:spcBef>
                <a:spcPct val="0"/>
              </a:spcBef>
              <a:spcAft>
                <a:spcPct val="0"/>
              </a:spcAft>
            </a:pPr>
            <a:r>
              <a:rPr lang="en-US" altLang="en-US">
                <a:solidFill>
                  <a:srgbClr val="000000"/>
                </a:solidFill>
              </a:rPr>
              <a:t>© Copyright 2002-2006, Reclaiming the Mind Ministries.</a:t>
            </a:r>
          </a:p>
        </p:txBody>
      </p:sp>
      <p:sp>
        <p:nvSpPr>
          <p:cNvPr id="28674" name="Rectangle 2">
            <a:extLst>
              <a:ext uri="{FF2B5EF4-FFF2-40B4-BE49-F238E27FC236}">
                <a16:creationId xmlns:a16="http://schemas.microsoft.com/office/drawing/2014/main" id="{15230C7E-16C6-407C-BE90-29D5E3D114AF}"/>
              </a:ext>
            </a:extLst>
          </p:cNvPr>
          <p:cNvSpPr>
            <a:spLocks noGrp="1" noChangeArrowheads="1"/>
          </p:cNvSpPr>
          <p:nvPr>
            <p:ph type="title"/>
          </p:nvPr>
        </p:nvSpPr>
        <p:spPr/>
        <p:txBody>
          <a:bodyPr/>
          <a:lstStyle/>
          <a:p>
            <a:r>
              <a:rPr lang="en-US" altLang="en-US"/>
              <a:t>Worldviews</a:t>
            </a:r>
          </a:p>
        </p:txBody>
      </p:sp>
      <p:sp>
        <p:nvSpPr>
          <p:cNvPr id="28675" name="Rectangle 3">
            <a:extLst>
              <a:ext uri="{FF2B5EF4-FFF2-40B4-BE49-F238E27FC236}">
                <a16:creationId xmlns:a16="http://schemas.microsoft.com/office/drawing/2014/main" id="{6E5574E3-A5C7-42B3-8C76-866D298248E8}"/>
              </a:ext>
            </a:extLst>
          </p:cNvPr>
          <p:cNvSpPr>
            <a:spLocks noGrp="1" noChangeArrowheads="1"/>
          </p:cNvSpPr>
          <p:nvPr>
            <p:ph type="body" idx="1"/>
          </p:nvPr>
        </p:nvSpPr>
        <p:spPr/>
        <p:txBody>
          <a:bodyPr/>
          <a:lstStyle/>
          <a:p>
            <a:pPr marL="609600" indent="-609600">
              <a:lnSpc>
                <a:spcPct val="90000"/>
              </a:lnSpc>
              <a:buNone/>
            </a:pPr>
            <a:r>
              <a:rPr lang="en-US" altLang="en-US" sz="2400"/>
              <a:t>	</a:t>
            </a:r>
            <a:r>
              <a:rPr lang="en-US" altLang="en-US" sz="2400" b="1"/>
              <a:t>Metaphysical</a:t>
            </a:r>
            <a:r>
              <a:rPr lang="en-US" altLang="en-US" sz="2400"/>
              <a:t>: All previous views are correct based on the relative nature of truth.</a:t>
            </a:r>
          </a:p>
          <a:p>
            <a:pPr marL="609600" indent="-609600">
              <a:lnSpc>
                <a:spcPct val="90000"/>
              </a:lnSpc>
              <a:buNone/>
            </a:pPr>
            <a:r>
              <a:rPr lang="en-US" altLang="en-US" sz="2400"/>
              <a:t>	</a:t>
            </a:r>
            <a:r>
              <a:rPr lang="en-US" altLang="en-US" sz="2400" b="1"/>
              <a:t>Theological</a:t>
            </a:r>
            <a:r>
              <a:rPr lang="en-US" altLang="en-US" sz="2400"/>
              <a:t>: All views of God are true and describe who He is.</a:t>
            </a:r>
          </a:p>
          <a:p>
            <a:pPr marL="609600" indent="-609600">
              <a:lnSpc>
                <a:spcPct val="90000"/>
              </a:lnSpc>
              <a:buNone/>
            </a:pPr>
            <a:r>
              <a:rPr lang="en-US" altLang="en-US" sz="2400"/>
              <a:t>	</a:t>
            </a:r>
            <a:r>
              <a:rPr lang="en-US" altLang="en-US" sz="2400" b="1"/>
              <a:t>Epistemological</a:t>
            </a:r>
            <a:r>
              <a:rPr lang="en-US" altLang="en-US" sz="2400"/>
              <a:t>: Truth is relative. There is no absolute truth and, therefore, no absolute knowledge of truth.</a:t>
            </a:r>
          </a:p>
          <a:p>
            <a:pPr marL="609600" indent="-609600">
              <a:lnSpc>
                <a:spcPct val="90000"/>
              </a:lnSpc>
              <a:buNone/>
            </a:pPr>
            <a:r>
              <a:rPr lang="en-US" altLang="en-US" sz="2400"/>
              <a:t>	</a:t>
            </a:r>
            <a:r>
              <a:rPr lang="en-US" altLang="en-US" sz="2400" b="1"/>
              <a:t>Ethical</a:t>
            </a:r>
            <a:r>
              <a:rPr lang="en-US" altLang="en-US" sz="2400"/>
              <a:t>: Absolute moral laws do not exist, since there is no absolute truth. All moral laws are correct for the individual (subjectivism) or culture (relativism).  </a:t>
            </a:r>
          </a:p>
          <a:p>
            <a:pPr marL="609600" indent="-609600">
              <a:lnSpc>
                <a:spcPct val="90000"/>
              </a:lnSpc>
              <a:buNone/>
            </a:pPr>
            <a:r>
              <a:rPr lang="en-US" altLang="en-US" sz="2400"/>
              <a:t>	</a:t>
            </a:r>
            <a:r>
              <a:rPr lang="en-US" altLang="en-US" sz="2400" b="1"/>
              <a:t>Anthropological</a:t>
            </a:r>
            <a:r>
              <a:rPr lang="en-US" altLang="en-US" sz="2400"/>
              <a:t>: All previous views are correct based upon the relative nature of truth.</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4EFB353E-B4E7-44F4-A1E0-6E05F5EACD5A}"/>
              </a:ext>
            </a:extLst>
          </p:cNvPr>
          <p:cNvSpPr>
            <a:spLocks noGrp="1"/>
          </p:cNvSpPr>
          <p:nvPr>
            <p:ph type="ftr" sz="quarter" idx="11"/>
          </p:nvPr>
        </p:nvSpPr>
        <p:spPr/>
        <p:txBody>
          <a:bodyPr/>
          <a:lstStyle/>
          <a:p>
            <a:pPr fontAlgn="base">
              <a:spcBef>
                <a:spcPct val="0"/>
              </a:spcBef>
              <a:spcAft>
                <a:spcPct val="0"/>
              </a:spcAft>
            </a:pPr>
            <a:r>
              <a:rPr lang="en-US" altLang="en-US">
                <a:solidFill>
                  <a:srgbClr val="000000"/>
                </a:solidFill>
              </a:rPr>
              <a:t>© Copyright 2002-2006, Reclaiming the Mind Ministries.</a:t>
            </a:r>
          </a:p>
        </p:txBody>
      </p:sp>
      <p:sp>
        <p:nvSpPr>
          <p:cNvPr id="1225730" name="Rectangle 2">
            <a:extLst>
              <a:ext uri="{FF2B5EF4-FFF2-40B4-BE49-F238E27FC236}">
                <a16:creationId xmlns:a16="http://schemas.microsoft.com/office/drawing/2014/main" id="{715A229F-9111-48E0-82EF-6759B0277970}"/>
              </a:ext>
            </a:extLst>
          </p:cNvPr>
          <p:cNvSpPr>
            <a:spLocks noChangeArrowheads="1"/>
          </p:cNvSpPr>
          <p:nvPr/>
        </p:nvSpPr>
        <p:spPr bwMode="auto">
          <a:xfrm>
            <a:off x="1524000" y="3228945"/>
            <a:ext cx="9144000" cy="40011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107763" dir="13500000" algn="ctr" rotWithShape="0">
                    <a:schemeClr val="bg2"/>
                  </a:outerShdw>
                </a:effectLst>
              </a14:hiddenEffects>
            </a:ext>
          </a:extLst>
        </p:spPr>
        <p:txBody>
          <a:bodyPr anchor="ctr">
            <a:spAutoFit/>
          </a:bodyPr>
          <a:lstStyle/>
          <a:p>
            <a:pPr algn="ctr" fontAlgn="base">
              <a:spcBef>
                <a:spcPct val="0"/>
              </a:spcBef>
              <a:spcAft>
                <a:spcPct val="0"/>
              </a:spcAft>
            </a:pPr>
            <a:endParaRPr lang="en-US" sz="2000">
              <a:solidFill>
                <a:srgbClr val="000000"/>
              </a:solidFill>
              <a:effectLst>
                <a:outerShdw blurRad="38100" dist="38100" dir="2700000" algn="tl">
                  <a:srgbClr val="000000">
                    <a:alpha val="43137"/>
                  </a:srgbClr>
                </a:outerShdw>
              </a:effectLst>
              <a:latin typeface="Perpetua" panose="02020502060401020303" pitchFamily="18" charset="0"/>
            </a:endParaRPr>
          </a:p>
        </p:txBody>
      </p:sp>
      <p:sp>
        <p:nvSpPr>
          <p:cNvPr id="1225731" name="Rectangle 3">
            <a:extLst>
              <a:ext uri="{FF2B5EF4-FFF2-40B4-BE49-F238E27FC236}">
                <a16:creationId xmlns:a16="http://schemas.microsoft.com/office/drawing/2014/main" id="{2EB6A2DE-5755-4CC1-BFAC-1FDE5B88081E}"/>
              </a:ext>
            </a:extLst>
          </p:cNvPr>
          <p:cNvSpPr>
            <a:spLocks noChangeArrowheads="1"/>
          </p:cNvSpPr>
          <p:nvPr/>
        </p:nvSpPr>
        <p:spPr bwMode="auto">
          <a:xfrm>
            <a:off x="1649414" y="3251200"/>
            <a:ext cx="2251075"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990000"/>
                </a:solid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spAutoFit/>
          </a:bodyPr>
          <a:lstStyle/>
          <a:p>
            <a:pPr algn="ctr" fontAlgn="base">
              <a:spcBef>
                <a:spcPct val="0"/>
              </a:spcBef>
              <a:spcAft>
                <a:spcPct val="0"/>
              </a:spcAft>
            </a:pPr>
            <a:r>
              <a:rPr lang="en-US" altLang="en-US" sz="2000" b="1">
                <a:solidFill>
                  <a:srgbClr val="000000"/>
                </a:solidFill>
                <a:latin typeface="Barrett Extended" panose="020B0500000000000000" pitchFamily="34" charset="0"/>
              </a:rPr>
              <a:t>Transcendence</a:t>
            </a:r>
          </a:p>
        </p:txBody>
      </p:sp>
      <p:sp>
        <p:nvSpPr>
          <p:cNvPr id="1225732" name="Rectangle 4">
            <a:extLst>
              <a:ext uri="{FF2B5EF4-FFF2-40B4-BE49-F238E27FC236}">
                <a16:creationId xmlns:a16="http://schemas.microsoft.com/office/drawing/2014/main" id="{28D859C2-14E7-4C17-AF94-3337C0B16417}"/>
              </a:ext>
            </a:extLst>
          </p:cNvPr>
          <p:cNvSpPr>
            <a:spLocks noChangeArrowheads="1"/>
          </p:cNvSpPr>
          <p:nvPr/>
        </p:nvSpPr>
        <p:spPr bwMode="auto">
          <a:xfrm>
            <a:off x="1752600" y="1706564"/>
            <a:ext cx="3581400" cy="579437"/>
          </a:xfrm>
          <a:prstGeom prst="rect">
            <a:avLst/>
          </a:prstGeom>
          <a:solidFill>
            <a:srgbClr val="990000"/>
          </a:solidFill>
          <a:ln>
            <a:noFill/>
          </a:ln>
          <a:effectLst>
            <a:outerShdw dist="107763" dir="135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lgn="ctr" fontAlgn="base">
              <a:lnSpc>
                <a:spcPct val="80000"/>
              </a:lnSpc>
              <a:spcBef>
                <a:spcPct val="20000"/>
              </a:spcBef>
              <a:spcAft>
                <a:spcPct val="0"/>
              </a:spcAft>
              <a:buClr>
                <a:srgbClr val="990000"/>
              </a:buClr>
            </a:pPr>
            <a:r>
              <a:rPr lang="en-US" altLang="en-US" sz="4000">
                <a:solidFill>
                  <a:srgbClr val="FFFFFF"/>
                </a:solidFill>
                <a:latin typeface="Calligrapher" panose="020B0604020202020204" pitchFamily="2" charset="0"/>
              </a:rPr>
              <a:t>Sovereignty</a:t>
            </a:r>
            <a:endParaRPr lang="en-US" altLang="en-US" sz="4400">
              <a:solidFill>
                <a:srgbClr val="FFFFFF"/>
              </a:solidFill>
              <a:latin typeface="Calligrapher" panose="020B0604020202020204" pitchFamily="2" charset="0"/>
            </a:endParaRPr>
          </a:p>
        </p:txBody>
      </p:sp>
      <p:sp>
        <p:nvSpPr>
          <p:cNvPr id="1225733" name="Rectangle 5">
            <a:extLst>
              <a:ext uri="{FF2B5EF4-FFF2-40B4-BE49-F238E27FC236}">
                <a16:creationId xmlns:a16="http://schemas.microsoft.com/office/drawing/2014/main" id="{D1743EDD-A03B-4C42-A86A-623A32FBA7D2}"/>
              </a:ext>
            </a:extLst>
          </p:cNvPr>
          <p:cNvSpPr>
            <a:spLocks noChangeArrowheads="1"/>
          </p:cNvSpPr>
          <p:nvPr/>
        </p:nvSpPr>
        <p:spPr bwMode="auto">
          <a:xfrm>
            <a:off x="8285163" y="4195763"/>
            <a:ext cx="1370012" cy="5889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99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lnSpc>
                <a:spcPct val="80000"/>
              </a:lnSpc>
              <a:spcBef>
                <a:spcPct val="20000"/>
              </a:spcBef>
              <a:spcAft>
                <a:spcPct val="0"/>
              </a:spcAft>
              <a:buClr>
                <a:srgbClr val="990000"/>
              </a:buClr>
            </a:pPr>
            <a:r>
              <a:rPr lang="en-US" altLang="en-US" sz="4000">
                <a:solidFill>
                  <a:srgbClr val="000000"/>
                </a:solidFill>
                <a:latin typeface="Forte" panose="03060902040502070203" pitchFamily="66" charset="0"/>
              </a:rPr>
              <a:t>Grace</a:t>
            </a:r>
            <a:endParaRPr lang="en-US" altLang="en-US" sz="6000">
              <a:solidFill>
                <a:srgbClr val="000000"/>
              </a:solidFill>
              <a:latin typeface="Forte" panose="03060902040502070203" pitchFamily="66" charset="0"/>
            </a:endParaRPr>
          </a:p>
        </p:txBody>
      </p:sp>
      <p:sp>
        <p:nvSpPr>
          <p:cNvPr id="1225734" name="Rectangle 6">
            <a:extLst>
              <a:ext uri="{FF2B5EF4-FFF2-40B4-BE49-F238E27FC236}">
                <a16:creationId xmlns:a16="http://schemas.microsoft.com/office/drawing/2014/main" id="{274B3473-17F4-4DB4-81DE-8C32A15340B7}"/>
              </a:ext>
            </a:extLst>
          </p:cNvPr>
          <p:cNvSpPr>
            <a:spLocks noChangeArrowheads="1"/>
          </p:cNvSpPr>
          <p:nvPr/>
        </p:nvSpPr>
        <p:spPr bwMode="auto">
          <a:xfrm>
            <a:off x="2718831" y="6042532"/>
            <a:ext cx="3693639" cy="584775"/>
          </a:xfrm>
          <a:prstGeom prst="rect">
            <a:avLst/>
          </a:prstGeom>
          <a:solidFill>
            <a:srgbClr val="990000"/>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990000"/>
            </a:extrusionClr>
            <a:contourClr>
              <a:srgbClr val="9900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pPr algn="ctr" fontAlgn="base">
              <a:lnSpc>
                <a:spcPct val="80000"/>
              </a:lnSpc>
              <a:spcBef>
                <a:spcPct val="20000"/>
              </a:spcBef>
              <a:spcAft>
                <a:spcPct val="0"/>
              </a:spcAft>
              <a:buClr>
                <a:srgbClr val="990000"/>
              </a:buClr>
            </a:pPr>
            <a:r>
              <a:rPr lang="en-US" altLang="en-US" sz="4000">
                <a:solidFill>
                  <a:srgbClr val="FFFFFF"/>
                </a:solidFill>
                <a:latin typeface="Herald" panose="020B0604020202020204" pitchFamily="2" charset="0"/>
              </a:rPr>
              <a:t>Open Theology</a:t>
            </a:r>
            <a:endParaRPr lang="en-US" altLang="en-US" sz="5400">
              <a:solidFill>
                <a:srgbClr val="FFFFFF"/>
              </a:solidFill>
              <a:latin typeface="Herald" panose="020B0604020202020204" pitchFamily="2" charset="0"/>
            </a:endParaRPr>
          </a:p>
        </p:txBody>
      </p:sp>
      <p:sp>
        <p:nvSpPr>
          <p:cNvPr id="1225735" name="Rectangle 7">
            <a:extLst>
              <a:ext uri="{FF2B5EF4-FFF2-40B4-BE49-F238E27FC236}">
                <a16:creationId xmlns:a16="http://schemas.microsoft.com/office/drawing/2014/main" id="{706C369B-C5C7-44B6-AFCE-99A5DA32A49E}"/>
              </a:ext>
            </a:extLst>
          </p:cNvPr>
          <p:cNvSpPr>
            <a:spLocks noChangeArrowheads="1"/>
          </p:cNvSpPr>
          <p:nvPr/>
        </p:nvSpPr>
        <p:spPr bwMode="auto">
          <a:xfrm>
            <a:off x="3948477" y="3440069"/>
            <a:ext cx="3010761" cy="103355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spAutoFit/>
          </a:bodyPr>
          <a:lstStyle/>
          <a:p>
            <a:pPr algn="ctr" fontAlgn="base">
              <a:lnSpc>
                <a:spcPct val="80000"/>
              </a:lnSpc>
              <a:spcBef>
                <a:spcPct val="20000"/>
              </a:spcBef>
              <a:spcAft>
                <a:spcPct val="0"/>
              </a:spcAft>
              <a:buClr>
                <a:srgbClr val="990000"/>
              </a:buClr>
            </a:pPr>
            <a:r>
              <a:rPr lang="en-US" altLang="en-US" sz="7200">
                <a:solidFill>
                  <a:srgbClr val="000000"/>
                </a:solidFill>
                <a:latin typeface="Magneto" panose="04030805050802020D02" pitchFamily="82" charset="0"/>
              </a:rPr>
              <a:t>Truth</a:t>
            </a:r>
          </a:p>
        </p:txBody>
      </p:sp>
      <p:sp>
        <p:nvSpPr>
          <p:cNvPr id="1225736" name="Rectangle 8">
            <a:extLst>
              <a:ext uri="{FF2B5EF4-FFF2-40B4-BE49-F238E27FC236}">
                <a16:creationId xmlns:a16="http://schemas.microsoft.com/office/drawing/2014/main" id="{569EE435-E9E0-427F-9013-E4BA12CE37AC}"/>
              </a:ext>
            </a:extLst>
          </p:cNvPr>
          <p:cNvSpPr>
            <a:spLocks noChangeArrowheads="1"/>
          </p:cNvSpPr>
          <p:nvPr/>
        </p:nvSpPr>
        <p:spPr bwMode="auto">
          <a:xfrm>
            <a:off x="2525714" y="4343401"/>
            <a:ext cx="4541837" cy="442913"/>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lgn="ctr" fontAlgn="base">
              <a:lnSpc>
                <a:spcPct val="80000"/>
              </a:lnSpc>
              <a:spcBef>
                <a:spcPct val="20000"/>
              </a:spcBef>
              <a:spcAft>
                <a:spcPct val="0"/>
              </a:spcAft>
              <a:buClr>
                <a:srgbClr val="990000"/>
              </a:buClr>
            </a:pPr>
            <a:r>
              <a:rPr lang="en-US" altLang="en-US" sz="2800">
                <a:solidFill>
                  <a:srgbClr val="000000"/>
                </a:solidFill>
                <a:latin typeface="Wide Latin" panose="020A0A07050505020404" pitchFamily="18" charset="0"/>
              </a:rPr>
              <a:t>Omnipresence</a:t>
            </a:r>
          </a:p>
        </p:txBody>
      </p:sp>
      <p:sp>
        <p:nvSpPr>
          <p:cNvPr id="1225737" name="Oval 9">
            <a:extLst>
              <a:ext uri="{FF2B5EF4-FFF2-40B4-BE49-F238E27FC236}">
                <a16:creationId xmlns:a16="http://schemas.microsoft.com/office/drawing/2014/main" id="{4D316CC5-071E-41F9-BC7C-BDC82F64F72F}"/>
              </a:ext>
            </a:extLst>
          </p:cNvPr>
          <p:cNvSpPr>
            <a:spLocks noChangeArrowheads="1"/>
          </p:cNvSpPr>
          <p:nvPr/>
        </p:nvSpPr>
        <p:spPr bwMode="auto">
          <a:xfrm>
            <a:off x="5822169" y="1559730"/>
            <a:ext cx="4583089" cy="822305"/>
          </a:xfrm>
          <a:prstGeom prst="ellipse">
            <a:avLst/>
          </a:prstGeom>
          <a:solidFill>
            <a:srgbClr val="990000"/>
          </a:solidFill>
          <a:ln>
            <a:noFill/>
          </a:ln>
          <a:effectLst/>
          <a:scene3d>
            <a:camera prst="legacyObliqueTopRight"/>
            <a:lightRig rig="legacyFlat3" dir="b"/>
          </a:scene3d>
          <a:sp3d extrusionH="430200" prstMaterial="legacyMatte">
            <a:bevelT w="13500" h="13500" prst="angle"/>
            <a:bevelB w="13500" h="13500" prst="angle"/>
            <a:extrusionClr>
              <a:srgbClr val="990000"/>
            </a:extrusionClr>
            <a:contourClr>
              <a:srgbClr val="990000"/>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17961" dir="2700000" algn="ctr" rotWithShape="0">
                    <a:srgbClr val="990000">
                      <a:gamma/>
                      <a:shade val="60000"/>
                      <a:invGamma/>
                    </a:srgbClr>
                  </a:outerShdw>
                </a:effectLst>
              </a14:hiddenEffects>
            </a:ext>
          </a:extLst>
        </p:spPr>
        <p:txBody>
          <a:bodyPr wrap="none" anchor="ctr">
            <a:spAutoFit/>
            <a:flatTx/>
          </a:bodyPr>
          <a:lstStyle/>
          <a:p>
            <a:pPr algn="ctr" fontAlgn="base">
              <a:spcBef>
                <a:spcPct val="0"/>
              </a:spcBef>
              <a:spcAft>
                <a:spcPct val="0"/>
              </a:spcAft>
            </a:pPr>
            <a:r>
              <a:rPr lang="en-US" altLang="en-US" sz="3200" b="1">
                <a:solidFill>
                  <a:srgbClr val="FFFFFF"/>
                </a:solidFill>
                <a:latin typeface="Arial" panose="020B0604020202020204" pitchFamily="34" charset="0"/>
              </a:rPr>
              <a:t>Apollinarianism</a:t>
            </a:r>
          </a:p>
        </p:txBody>
      </p:sp>
      <p:sp>
        <p:nvSpPr>
          <p:cNvPr id="1225738" name="Rectangle 10">
            <a:extLst>
              <a:ext uri="{FF2B5EF4-FFF2-40B4-BE49-F238E27FC236}">
                <a16:creationId xmlns:a16="http://schemas.microsoft.com/office/drawing/2014/main" id="{42957E51-7CD8-4333-BB3A-91DBBAA9596F}"/>
              </a:ext>
            </a:extLst>
          </p:cNvPr>
          <p:cNvSpPr>
            <a:spLocks noChangeArrowheads="1"/>
          </p:cNvSpPr>
          <p:nvPr/>
        </p:nvSpPr>
        <p:spPr bwMode="auto">
          <a:xfrm>
            <a:off x="5607298" y="2282459"/>
            <a:ext cx="4676280" cy="8309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spAutoFit/>
          </a:bodyPr>
          <a:lstStyle/>
          <a:p>
            <a:pPr algn="ctr" fontAlgn="base">
              <a:lnSpc>
                <a:spcPct val="80000"/>
              </a:lnSpc>
              <a:spcBef>
                <a:spcPct val="20000"/>
              </a:spcBef>
              <a:spcAft>
                <a:spcPct val="0"/>
              </a:spcAft>
              <a:buClr>
                <a:srgbClr val="990000"/>
              </a:buClr>
            </a:pPr>
            <a:r>
              <a:rPr lang="en-US" altLang="en-US" sz="6000">
                <a:solidFill>
                  <a:srgbClr val="990000"/>
                </a:solidFill>
                <a:latin typeface="Pegasus" panose="020B0604020202020204" pitchFamily="2" charset="0"/>
              </a:rPr>
              <a:t>Nestorianism</a:t>
            </a:r>
            <a:endParaRPr lang="en-US" altLang="en-US" sz="11700">
              <a:solidFill>
                <a:srgbClr val="990000"/>
              </a:solidFill>
              <a:latin typeface="Pegasus" panose="020B0604020202020204" pitchFamily="2" charset="0"/>
            </a:endParaRPr>
          </a:p>
        </p:txBody>
      </p:sp>
      <p:sp>
        <p:nvSpPr>
          <p:cNvPr id="1225739" name="Oval 11">
            <a:extLst>
              <a:ext uri="{FF2B5EF4-FFF2-40B4-BE49-F238E27FC236}">
                <a16:creationId xmlns:a16="http://schemas.microsoft.com/office/drawing/2014/main" id="{60F9E53D-2F4F-474A-9428-5DF53028619D}"/>
              </a:ext>
            </a:extLst>
          </p:cNvPr>
          <p:cNvSpPr>
            <a:spLocks noChangeArrowheads="1"/>
          </p:cNvSpPr>
          <p:nvPr/>
        </p:nvSpPr>
        <p:spPr bwMode="auto">
          <a:xfrm>
            <a:off x="2659790" y="667141"/>
            <a:ext cx="1422535" cy="545318"/>
          </a:xfrm>
          <a:prstGeom prst="ellipse">
            <a:avLst/>
          </a:prstGeom>
          <a:solidFill>
            <a:srgbClr val="990000"/>
          </a:solidFill>
          <a:ln>
            <a:noFill/>
          </a:ln>
          <a:effectLst>
            <a:outerShdw dist="107763" dir="8100000" algn="ctr" rotWithShape="0">
              <a:srgbClr val="808080">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spAutoFit/>
          </a:bodyPr>
          <a:lstStyle/>
          <a:p>
            <a:pPr algn="ctr" fontAlgn="base">
              <a:lnSpc>
                <a:spcPct val="80000"/>
              </a:lnSpc>
              <a:spcBef>
                <a:spcPct val="20000"/>
              </a:spcBef>
              <a:spcAft>
                <a:spcPct val="0"/>
              </a:spcAft>
              <a:buClr>
                <a:srgbClr val="990000"/>
              </a:buClr>
            </a:pPr>
            <a:r>
              <a:rPr lang="en-US" altLang="en-US" sz="2400">
                <a:solidFill>
                  <a:srgbClr val="FFFFFF"/>
                </a:solidFill>
                <a:latin typeface="Arial" panose="020B0604020202020204" pitchFamily="34" charset="0"/>
              </a:rPr>
              <a:t>Trinity</a:t>
            </a:r>
            <a:endParaRPr lang="en-US" altLang="en-US" sz="3200" b="1">
              <a:solidFill>
                <a:srgbClr val="FFFFFF"/>
              </a:solidFill>
              <a:latin typeface="Arial" panose="020B0604020202020204" pitchFamily="34" charset="0"/>
            </a:endParaRPr>
          </a:p>
        </p:txBody>
      </p:sp>
      <p:sp>
        <p:nvSpPr>
          <p:cNvPr id="1225740" name="Rectangle 12">
            <a:extLst>
              <a:ext uri="{FF2B5EF4-FFF2-40B4-BE49-F238E27FC236}">
                <a16:creationId xmlns:a16="http://schemas.microsoft.com/office/drawing/2014/main" id="{BB01922A-5A73-42CF-97FA-8752BC95DB68}"/>
              </a:ext>
            </a:extLst>
          </p:cNvPr>
          <p:cNvSpPr>
            <a:spLocks noChangeArrowheads="1"/>
          </p:cNvSpPr>
          <p:nvPr/>
        </p:nvSpPr>
        <p:spPr bwMode="auto">
          <a:xfrm>
            <a:off x="2185989" y="5324476"/>
            <a:ext cx="1754187" cy="466725"/>
          </a:xfrm>
          <a:prstGeom prst="rect">
            <a:avLst/>
          </a:prstGeom>
          <a:solidFill>
            <a:schemeClr val="bg1"/>
          </a:solidFill>
          <a:ln w="9525">
            <a:solidFill>
              <a:schemeClr val="tx1"/>
            </a:solidFill>
            <a:miter lim="800000"/>
            <a:headEnd/>
            <a:tailEnd/>
          </a:ln>
          <a:effectLst>
            <a:outerShdw dist="107763" dir="13500000" algn="ctr" rotWithShape="0">
              <a:schemeClr val="bg2">
                <a:alpha val="50000"/>
              </a:schemeClr>
            </a:outerShdw>
          </a:effectLst>
        </p:spPr>
        <p:txBody>
          <a:bodyPr wrap="none" anchor="ctr">
            <a:spAutoFit/>
          </a:bodyPr>
          <a:lstStyle/>
          <a:p>
            <a:pPr algn="ctr" fontAlgn="base">
              <a:spcBef>
                <a:spcPct val="0"/>
              </a:spcBef>
              <a:spcAft>
                <a:spcPct val="0"/>
              </a:spcAft>
            </a:pPr>
            <a:r>
              <a:rPr lang="en-US" altLang="en-US" sz="2400">
                <a:solidFill>
                  <a:srgbClr val="000000"/>
                </a:solidFill>
                <a:latin typeface="Arial" panose="020B0604020202020204" pitchFamily="34" charset="0"/>
              </a:rPr>
              <a:t>Worldviews</a:t>
            </a:r>
          </a:p>
        </p:txBody>
      </p:sp>
      <p:sp>
        <p:nvSpPr>
          <p:cNvPr id="1225741" name="Rectangle 13">
            <a:extLst>
              <a:ext uri="{FF2B5EF4-FFF2-40B4-BE49-F238E27FC236}">
                <a16:creationId xmlns:a16="http://schemas.microsoft.com/office/drawing/2014/main" id="{20ED1B1B-B4AD-4714-B629-562807490C2E}"/>
              </a:ext>
            </a:extLst>
          </p:cNvPr>
          <p:cNvSpPr>
            <a:spLocks noChangeArrowheads="1"/>
          </p:cNvSpPr>
          <p:nvPr/>
        </p:nvSpPr>
        <p:spPr bwMode="auto">
          <a:xfrm>
            <a:off x="3836988" y="4876800"/>
            <a:ext cx="2106612" cy="457200"/>
          </a:xfrm>
          <a:prstGeom prst="rect">
            <a:avLst/>
          </a:prstGeom>
          <a:noFill/>
          <a:ln>
            <a:noFill/>
          </a:ln>
          <a:effectLst>
            <a:outerShdw dist="107763" dir="13500000" algn="ctr" rotWithShape="0">
              <a:schemeClr val="bg2">
                <a:alpha val="50000"/>
              </a:schemeClr>
            </a:outerShdw>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0"/>
              </a:spcBef>
              <a:spcAft>
                <a:spcPct val="0"/>
              </a:spcAft>
            </a:pPr>
            <a:r>
              <a:rPr lang="en-US" altLang="en-US" sz="2400" b="1">
                <a:solidFill>
                  <a:srgbClr val="000000"/>
                </a:solidFill>
                <a:effectLst>
                  <a:outerShdw blurRad="38100" dist="38100" dir="2700000" algn="tl">
                    <a:srgbClr val="C0C0C0"/>
                  </a:outerShdw>
                </a:effectLst>
                <a:latin typeface="SimSun" panose="02010600030101010101" pitchFamily="2" charset="-122"/>
              </a:rPr>
              <a:t>Arianism</a:t>
            </a:r>
          </a:p>
        </p:txBody>
      </p:sp>
      <p:sp>
        <p:nvSpPr>
          <p:cNvPr id="1225742" name="Rectangle 14">
            <a:extLst>
              <a:ext uri="{FF2B5EF4-FFF2-40B4-BE49-F238E27FC236}">
                <a16:creationId xmlns:a16="http://schemas.microsoft.com/office/drawing/2014/main" id="{43DA0487-07AB-447E-B076-1FE509B95E4D}"/>
              </a:ext>
            </a:extLst>
          </p:cNvPr>
          <p:cNvSpPr>
            <a:spLocks noChangeArrowheads="1"/>
          </p:cNvSpPr>
          <p:nvPr/>
        </p:nvSpPr>
        <p:spPr bwMode="auto">
          <a:xfrm>
            <a:off x="5029201" y="685801"/>
            <a:ext cx="3287567" cy="830997"/>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4800" b="1">
                <a:solidFill>
                  <a:srgbClr val="990000"/>
                </a:solidFill>
                <a:latin typeface="Perpetua" panose="02020502060401020303" pitchFamily="18" charset="0"/>
              </a:rPr>
              <a:t>Incarnation</a:t>
            </a:r>
          </a:p>
        </p:txBody>
      </p:sp>
      <p:sp>
        <p:nvSpPr>
          <p:cNvPr id="1225743" name="Rectangle 15">
            <a:extLst>
              <a:ext uri="{FF2B5EF4-FFF2-40B4-BE49-F238E27FC236}">
                <a16:creationId xmlns:a16="http://schemas.microsoft.com/office/drawing/2014/main" id="{00BE3E7D-21A7-4AB6-AC56-140C2A34EA10}"/>
              </a:ext>
            </a:extLst>
          </p:cNvPr>
          <p:cNvSpPr>
            <a:spLocks noChangeArrowheads="1"/>
          </p:cNvSpPr>
          <p:nvPr/>
        </p:nvSpPr>
        <p:spPr bwMode="auto">
          <a:xfrm>
            <a:off x="4419601" y="1"/>
            <a:ext cx="1273175" cy="701675"/>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4000">
                <a:solidFill>
                  <a:srgbClr val="000000"/>
                </a:solidFill>
                <a:latin typeface="Playbill" panose="040506030A0602020202" pitchFamily="82" charset="0"/>
              </a:rPr>
              <a:t>Modalism</a:t>
            </a:r>
          </a:p>
        </p:txBody>
      </p:sp>
      <p:sp>
        <p:nvSpPr>
          <p:cNvPr id="1225744" name="Rectangle 16">
            <a:extLst>
              <a:ext uri="{FF2B5EF4-FFF2-40B4-BE49-F238E27FC236}">
                <a16:creationId xmlns:a16="http://schemas.microsoft.com/office/drawing/2014/main" id="{77286D76-426D-4A14-BDCC-7446497BF0D2}"/>
              </a:ext>
            </a:extLst>
          </p:cNvPr>
          <p:cNvSpPr>
            <a:spLocks noChangeArrowheads="1"/>
          </p:cNvSpPr>
          <p:nvPr/>
        </p:nvSpPr>
        <p:spPr bwMode="auto">
          <a:xfrm>
            <a:off x="6369050" y="5135564"/>
            <a:ext cx="1784350" cy="579437"/>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a:solidFill>
                  <a:srgbClr val="990000"/>
                </a:solidFill>
                <a:latin typeface="Algerian" panose="04020705040A02060702" pitchFamily="82" charset="0"/>
              </a:rPr>
              <a:t>Kenosis</a:t>
            </a:r>
          </a:p>
        </p:txBody>
      </p:sp>
      <p:sp>
        <p:nvSpPr>
          <p:cNvPr id="1225745" name="Rectangle 17">
            <a:extLst>
              <a:ext uri="{FF2B5EF4-FFF2-40B4-BE49-F238E27FC236}">
                <a16:creationId xmlns:a16="http://schemas.microsoft.com/office/drawing/2014/main" id="{4EDDF60B-6B46-4E55-B56B-2AA35FD0CAE8}"/>
              </a:ext>
            </a:extLst>
          </p:cNvPr>
          <p:cNvSpPr>
            <a:spLocks noChangeArrowheads="1"/>
          </p:cNvSpPr>
          <p:nvPr/>
        </p:nvSpPr>
        <p:spPr bwMode="auto">
          <a:xfrm>
            <a:off x="5181600" y="2895600"/>
            <a:ext cx="1555750" cy="64135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600" b="1" i="1">
                <a:solidFill>
                  <a:srgbClr val="000000"/>
                </a:solidFill>
                <a:latin typeface="Arial" panose="020B0604020202020204" pitchFamily="34" charset="0"/>
              </a:rPr>
              <a:t>Kalam</a:t>
            </a:r>
          </a:p>
        </p:txBody>
      </p:sp>
      <p:sp>
        <p:nvSpPr>
          <p:cNvPr id="1225746" name="Rectangle 18">
            <a:extLst>
              <a:ext uri="{FF2B5EF4-FFF2-40B4-BE49-F238E27FC236}">
                <a16:creationId xmlns:a16="http://schemas.microsoft.com/office/drawing/2014/main" id="{70C2A7DE-CB42-4394-9530-3C7FA2FC3E77}"/>
              </a:ext>
            </a:extLst>
          </p:cNvPr>
          <p:cNvSpPr>
            <a:spLocks noChangeArrowheads="1"/>
          </p:cNvSpPr>
          <p:nvPr/>
        </p:nvSpPr>
        <p:spPr bwMode="auto">
          <a:xfrm>
            <a:off x="8382001" y="3429000"/>
            <a:ext cx="1857375" cy="4572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b="1" i="1" u="sng">
                <a:solidFill>
                  <a:srgbClr val="000000"/>
                </a:solidFill>
                <a:latin typeface="Arial" panose="020B0604020202020204" pitchFamily="34" charset="0"/>
              </a:rPr>
              <a:t>Ontological</a:t>
            </a:r>
          </a:p>
        </p:txBody>
      </p:sp>
      <p:sp>
        <p:nvSpPr>
          <p:cNvPr id="1225747" name="Rectangle 19">
            <a:extLst>
              <a:ext uri="{FF2B5EF4-FFF2-40B4-BE49-F238E27FC236}">
                <a16:creationId xmlns:a16="http://schemas.microsoft.com/office/drawing/2014/main" id="{5AB4373A-AC41-47FF-964B-6F7BF4AFB1BA}"/>
              </a:ext>
            </a:extLst>
          </p:cNvPr>
          <p:cNvSpPr>
            <a:spLocks noChangeArrowheads="1"/>
          </p:cNvSpPr>
          <p:nvPr/>
        </p:nvSpPr>
        <p:spPr bwMode="auto">
          <a:xfrm>
            <a:off x="6781800" y="5867400"/>
            <a:ext cx="3638550" cy="64135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600">
                <a:solidFill>
                  <a:srgbClr val="990000"/>
                </a:solidFill>
                <a:latin typeface="Brisk Extended" panose="020B0604020202020204" pitchFamily="2" charset="0"/>
              </a:rPr>
              <a:t>Hypostatic Union</a:t>
            </a:r>
          </a:p>
        </p:txBody>
      </p:sp>
      <p:sp>
        <p:nvSpPr>
          <p:cNvPr id="1225748" name="Rectangle 20">
            <a:extLst>
              <a:ext uri="{FF2B5EF4-FFF2-40B4-BE49-F238E27FC236}">
                <a16:creationId xmlns:a16="http://schemas.microsoft.com/office/drawing/2014/main" id="{969D5DD4-2856-40A5-B552-EC3E8F840759}"/>
              </a:ext>
            </a:extLst>
          </p:cNvPr>
          <p:cNvSpPr>
            <a:spLocks noChangeArrowheads="1"/>
          </p:cNvSpPr>
          <p:nvPr/>
        </p:nvSpPr>
        <p:spPr bwMode="auto">
          <a:xfrm>
            <a:off x="2971800" y="2441575"/>
            <a:ext cx="2241550" cy="64135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600" b="1">
                <a:solidFill>
                  <a:srgbClr val="000000"/>
                </a:solidFill>
                <a:effectLst>
                  <a:outerShdw blurRad="38100" dist="38100" dir="2700000" algn="tl">
                    <a:srgbClr val="C0C0C0"/>
                  </a:outerShdw>
                </a:effectLst>
                <a:latin typeface="Arial" panose="020B0604020202020204" pitchFamily="34" charset="0"/>
              </a:rPr>
              <a:t>Pluralism</a:t>
            </a:r>
          </a:p>
        </p:txBody>
      </p:sp>
      <p:sp>
        <p:nvSpPr>
          <p:cNvPr id="1225749" name="Rectangle 21">
            <a:extLst>
              <a:ext uri="{FF2B5EF4-FFF2-40B4-BE49-F238E27FC236}">
                <a16:creationId xmlns:a16="http://schemas.microsoft.com/office/drawing/2014/main" id="{2ADA5844-E9B9-4B8C-B2A2-7CA55544E762}"/>
              </a:ext>
            </a:extLst>
          </p:cNvPr>
          <p:cNvSpPr>
            <a:spLocks noChangeArrowheads="1"/>
          </p:cNvSpPr>
          <p:nvPr/>
        </p:nvSpPr>
        <p:spPr bwMode="auto">
          <a:xfrm>
            <a:off x="7867651" y="381000"/>
            <a:ext cx="2354263" cy="64135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600" b="1">
                <a:solidFill>
                  <a:srgbClr val="000000"/>
                </a:solidFill>
                <a:latin typeface="Rage Italic" panose="03070502040507070304" pitchFamily="66" charset="0"/>
              </a:rPr>
              <a:t>Virgin Birth</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9359A117-2468-4CE1-94E3-4AED38465BC3}"/>
              </a:ext>
            </a:extLst>
          </p:cNvPr>
          <p:cNvSpPr>
            <a:spLocks noGrp="1"/>
          </p:cNvSpPr>
          <p:nvPr>
            <p:ph type="ftr" sz="quarter" idx="11"/>
          </p:nvPr>
        </p:nvSpPr>
        <p:spPr/>
        <p:txBody>
          <a:bodyPr/>
          <a:lstStyle/>
          <a:p>
            <a:pPr fontAlgn="base">
              <a:spcBef>
                <a:spcPct val="0"/>
              </a:spcBef>
              <a:spcAft>
                <a:spcPct val="0"/>
              </a:spcAft>
            </a:pPr>
            <a:r>
              <a:rPr lang="en-US" altLang="en-US">
                <a:solidFill>
                  <a:srgbClr val="000000"/>
                </a:solidFill>
              </a:rPr>
              <a:t>© Copyright 2002-2006, Reclaiming the Mind Ministries.</a:t>
            </a:r>
          </a:p>
        </p:txBody>
      </p:sp>
      <p:sp>
        <p:nvSpPr>
          <p:cNvPr id="47106" name="Rectangle 2">
            <a:extLst>
              <a:ext uri="{FF2B5EF4-FFF2-40B4-BE49-F238E27FC236}">
                <a16:creationId xmlns:a16="http://schemas.microsoft.com/office/drawing/2014/main" id="{8C59103A-9EC6-40B2-9D95-500E6F886E36}"/>
              </a:ext>
            </a:extLst>
          </p:cNvPr>
          <p:cNvSpPr>
            <a:spLocks noGrp="1" noChangeArrowheads="1"/>
          </p:cNvSpPr>
          <p:nvPr>
            <p:ph type="title"/>
          </p:nvPr>
        </p:nvSpPr>
        <p:spPr/>
        <p:txBody>
          <a:bodyPr/>
          <a:lstStyle/>
          <a:p>
            <a:r>
              <a:rPr lang="en-US" altLang="en-US"/>
              <a:t>Worldviews</a:t>
            </a:r>
          </a:p>
        </p:txBody>
      </p:sp>
      <p:sp>
        <p:nvSpPr>
          <p:cNvPr id="47107" name="Rectangle 3">
            <a:extLst>
              <a:ext uri="{FF2B5EF4-FFF2-40B4-BE49-F238E27FC236}">
                <a16:creationId xmlns:a16="http://schemas.microsoft.com/office/drawing/2014/main" id="{7A943A0B-6820-4B2C-84D4-7544DD1928BE}"/>
              </a:ext>
            </a:extLst>
          </p:cNvPr>
          <p:cNvSpPr>
            <a:spLocks noGrp="1" noChangeArrowheads="1"/>
          </p:cNvSpPr>
          <p:nvPr>
            <p:ph type="body" idx="1"/>
          </p:nvPr>
        </p:nvSpPr>
        <p:spPr/>
        <p:txBody>
          <a:bodyPr/>
          <a:lstStyle/>
          <a:p>
            <a:pPr marL="2682875" indent="-2682875">
              <a:buNone/>
            </a:pPr>
            <a:r>
              <a:rPr lang="en-US" altLang="en-US" b="1">
                <a:effectLst>
                  <a:outerShdw blurRad="38100" dist="38100" dir="2700000" algn="tl">
                    <a:srgbClr val="C0C0C0"/>
                  </a:outerShdw>
                </a:effectLst>
                <a:latin typeface="Calligrapher" panose="020B0604020202020204" pitchFamily="2" charset="0"/>
              </a:rPr>
              <a:t>Naturalism:</a:t>
            </a:r>
            <a:r>
              <a:rPr lang="en-US" altLang="en-US" b="1">
                <a:effectLst>
                  <a:outerShdw blurRad="38100" dist="38100" dir="2700000" algn="tl">
                    <a:srgbClr val="C0C0C0"/>
                  </a:outerShdw>
                </a:effectLst>
              </a:rPr>
              <a:t> 	</a:t>
            </a:r>
            <a:r>
              <a:rPr lang="en-US" altLang="en-US"/>
              <a:t>Atheistic worldview that believes nature is the sum total of all reality. </a:t>
            </a:r>
            <a:endParaRPr lang="en-US" altLang="en-US" b="1">
              <a:effectLst>
                <a:outerShdw blurRad="38100" dist="38100" dir="2700000" algn="tl">
                  <a:srgbClr val="C0C0C0"/>
                </a:outerShdw>
              </a:effectLst>
            </a:endParaRPr>
          </a:p>
          <a:p>
            <a:pPr marL="2682875" indent="-2682875">
              <a:buNone/>
            </a:pPr>
            <a:r>
              <a:rPr lang="en-US" altLang="en-US" b="1"/>
              <a:t>Adherents:</a:t>
            </a:r>
            <a:r>
              <a:rPr lang="en-US" altLang="en-US"/>
              <a:t> 	Karl Marx, Friedrich Nietzsche, Sigmund Freud, Bertrand Russell</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a:extLst>
              <a:ext uri="{FF2B5EF4-FFF2-40B4-BE49-F238E27FC236}">
                <a16:creationId xmlns:a16="http://schemas.microsoft.com/office/drawing/2014/main" id="{47D0469F-15A4-4FFD-AFFC-331B9E4AF4B7}"/>
              </a:ext>
            </a:extLst>
          </p:cNvPr>
          <p:cNvSpPr>
            <a:spLocks noGrp="1"/>
          </p:cNvSpPr>
          <p:nvPr>
            <p:ph type="ftr" sz="quarter" idx="11"/>
          </p:nvPr>
        </p:nvSpPr>
        <p:spPr/>
        <p:txBody>
          <a:bodyPr/>
          <a:lstStyle/>
          <a:p>
            <a:pPr fontAlgn="base">
              <a:spcBef>
                <a:spcPct val="0"/>
              </a:spcBef>
              <a:spcAft>
                <a:spcPct val="0"/>
              </a:spcAft>
            </a:pPr>
            <a:r>
              <a:rPr lang="en-US" altLang="en-US">
                <a:solidFill>
                  <a:srgbClr val="000000"/>
                </a:solidFill>
              </a:rPr>
              <a:t>© Copyright 2002-2006, Reclaiming the Mind Ministries.</a:t>
            </a:r>
          </a:p>
        </p:txBody>
      </p:sp>
      <p:sp>
        <p:nvSpPr>
          <p:cNvPr id="870402" name="Rectangle 2">
            <a:extLst>
              <a:ext uri="{FF2B5EF4-FFF2-40B4-BE49-F238E27FC236}">
                <a16:creationId xmlns:a16="http://schemas.microsoft.com/office/drawing/2014/main" id="{693062D7-134A-4A01-B49D-CF5CFD93C657}"/>
              </a:ext>
            </a:extLst>
          </p:cNvPr>
          <p:cNvSpPr>
            <a:spLocks noChangeArrowheads="1"/>
          </p:cNvSpPr>
          <p:nvPr/>
        </p:nvSpPr>
        <p:spPr bwMode="auto">
          <a:xfrm>
            <a:off x="152400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a:solidFill>
                <a:srgbClr val="000000"/>
              </a:solidFill>
              <a:latin typeface="Arial" panose="020B0604020202020204" pitchFamily="34" charset="0"/>
            </a:endParaRPr>
          </a:p>
        </p:txBody>
      </p:sp>
      <p:sp>
        <p:nvSpPr>
          <p:cNvPr id="870403" name="Text Box 3">
            <a:extLst>
              <a:ext uri="{FF2B5EF4-FFF2-40B4-BE49-F238E27FC236}">
                <a16:creationId xmlns:a16="http://schemas.microsoft.com/office/drawing/2014/main" id="{7A36DF79-32A5-4688-AAE5-42018CD9A027}"/>
              </a:ext>
            </a:extLst>
          </p:cNvPr>
          <p:cNvSpPr txBox="1">
            <a:spLocks noChangeArrowheads="1"/>
          </p:cNvSpPr>
          <p:nvPr/>
        </p:nvSpPr>
        <p:spPr bwMode="auto">
          <a:xfrm>
            <a:off x="4495801" y="3090863"/>
            <a:ext cx="32543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800" b="1" i="1">
                <a:solidFill>
                  <a:srgbClr val="000000"/>
                </a:solidFill>
                <a:latin typeface="Times New Roman" panose="02020603050405020304" pitchFamily="18" charset="0"/>
              </a:rPr>
              <a:t>Time-bound Eternity</a:t>
            </a:r>
          </a:p>
        </p:txBody>
      </p:sp>
      <p:sp>
        <p:nvSpPr>
          <p:cNvPr id="870407" name="Text Box 7">
            <a:extLst>
              <a:ext uri="{FF2B5EF4-FFF2-40B4-BE49-F238E27FC236}">
                <a16:creationId xmlns:a16="http://schemas.microsoft.com/office/drawing/2014/main" id="{395909CE-2BFE-4171-AA76-2140A3BC75EC}"/>
              </a:ext>
            </a:extLst>
          </p:cNvPr>
          <p:cNvSpPr txBox="1">
            <a:spLocks noChangeArrowheads="1"/>
          </p:cNvSpPr>
          <p:nvPr/>
        </p:nvSpPr>
        <p:spPr bwMode="auto">
          <a:xfrm rot="19846306">
            <a:off x="1527175" y="3465514"/>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sz="2000">
              <a:solidFill>
                <a:srgbClr val="000000"/>
              </a:solidFill>
              <a:latin typeface="Times New Roman" panose="02020603050405020304" pitchFamily="18" charset="0"/>
            </a:endParaRPr>
          </a:p>
        </p:txBody>
      </p:sp>
      <p:sp>
        <p:nvSpPr>
          <p:cNvPr id="870408" name="Text Box 8">
            <a:extLst>
              <a:ext uri="{FF2B5EF4-FFF2-40B4-BE49-F238E27FC236}">
                <a16:creationId xmlns:a16="http://schemas.microsoft.com/office/drawing/2014/main" id="{FCF2F8E7-DB22-4AD1-B078-AF92C922CF81}"/>
              </a:ext>
            </a:extLst>
          </p:cNvPr>
          <p:cNvSpPr txBox="1">
            <a:spLocks noChangeArrowheads="1"/>
          </p:cNvSpPr>
          <p:nvPr/>
        </p:nvSpPr>
        <p:spPr bwMode="auto">
          <a:xfrm rot="1062623">
            <a:off x="8066088" y="24003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latin typeface="Times New Roman" panose="02020603050405020304" pitchFamily="18" charset="0"/>
            </a:endParaRPr>
          </a:p>
        </p:txBody>
      </p:sp>
      <p:sp>
        <p:nvSpPr>
          <p:cNvPr id="870413" name="Text Box 13">
            <a:extLst>
              <a:ext uri="{FF2B5EF4-FFF2-40B4-BE49-F238E27FC236}">
                <a16:creationId xmlns:a16="http://schemas.microsoft.com/office/drawing/2014/main" id="{5CC58FB7-F268-44AF-97F0-1EC73C7E7744}"/>
              </a:ext>
            </a:extLst>
          </p:cNvPr>
          <p:cNvSpPr txBox="1">
            <a:spLocks noChangeArrowheads="1"/>
          </p:cNvSpPr>
          <p:nvPr/>
        </p:nvSpPr>
        <p:spPr bwMode="auto">
          <a:xfrm>
            <a:off x="4541839" y="5237163"/>
            <a:ext cx="27844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4400" b="1">
                <a:solidFill>
                  <a:srgbClr val="000000"/>
                </a:solidFill>
                <a:latin typeface="Perpetua" panose="02020502060401020303" pitchFamily="18" charset="0"/>
              </a:rPr>
              <a:t>Everything</a:t>
            </a:r>
          </a:p>
        </p:txBody>
      </p:sp>
      <p:sp>
        <p:nvSpPr>
          <p:cNvPr id="870414" name="Freeform 14">
            <a:extLst>
              <a:ext uri="{FF2B5EF4-FFF2-40B4-BE49-F238E27FC236}">
                <a16:creationId xmlns:a16="http://schemas.microsoft.com/office/drawing/2014/main" id="{31833665-3FDC-418C-AFDB-16BED56E35CD}"/>
              </a:ext>
            </a:extLst>
          </p:cNvPr>
          <p:cNvSpPr>
            <a:spLocks/>
          </p:cNvSpPr>
          <p:nvPr/>
        </p:nvSpPr>
        <p:spPr bwMode="auto">
          <a:xfrm>
            <a:off x="1524000" y="2578100"/>
            <a:ext cx="9144000" cy="1384300"/>
          </a:xfrm>
          <a:custGeom>
            <a:avLst/>
            <a:gdLst>
              <a:gd name="T0" fmla="*/ 0 w 5760"/>
              <a:gd name="T1" fmla="*/ 872 h 872"/>
              <a:gd name="T2" fmla="*/ 1200 w 5760"/>
              <a:gd name="T3" fmla="*/ 248 h 872"/>
              <a:gd name="T4" fmla="*/ 2880 w 5760"/>
              <a:gd name="T5" fmla="*/ 8 h 872"/>
              <a:gd name="T6" fmla="*/ 4608 w 5760"/>
              <a:gd name="T7" fmla="*/ 296 h 872"/>
              <a:gd name="T8" fmla="*/ 5760 w 5760"/>
              <a:gd name="T9" fmla="*/ 872 h 872"/>
            </a:gdLst>
            <a:ahLst/>
            <a:cxnLst>
              <a:cxn ang="0">
                <a:pos x="T0" y="T1"/>
              </a:cxn>
              <a:cxn ang="0">
                <a:pos x="T2" y="T3"/>
              </a:cxn>
              <a:cxn ang="0">
                <a:pos x="T4" y="T5"/>
              </a:cxn>
              <a:cxn ang="0">
                <a:pos x="T6" y="T7"/>
              </a:cxn>
              <a:cxn ang="0">
                <a:pos x="T8" y="T9"/>
              </a:cxn>
            </a:cxnLst>
            <a:rect l="0" t="0" r="r" b="b"/>
            <a:pathLst>
              <a:path w="5760" h="872">
                <a:moveTo>
                  <a:pt x="0" y="872"/>
                </a:moveTo>
                <a:cubicBezTo>
                  <a:pt x="360" y="632"/>
                  <a:pt x="720" y="392"/>
                  <a:pt x="1200" y="248"/>
                </a:cubicBezTo>
                <a:cubicBezTo>
                  <a:pt x="1680" y="104"/>
                  <a:pt x="2312" y="0"/>
                  <a:pt x="2880" y="8"/>
                </a:cubicBezTo>
                <a:cubicBezTo>
                  <a:pt x="3448" y="16"/>
                  <a:pt x="4128" y="152"/>
                  <a:pt x="4608" y="296"/>
                </a:cubicBezTo>
                <a:cubicBezTo>
                  <a:pt x="5088" y="440"/>
                  <a:pt x="5424" y="656"/>
                  <a:pt x="5760" y="872"/>
                </a:cubicBezTo>
              </a:path>
            </a:pathLst>
          </a:custGeom>
          <a:noFill/>
          <a:ln w="762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000">
              <a:solidFill>
                <a:srgbClr val="000000"/>
              </a:solidFill>
              <a:effectLst>
                <a:outerShdw blurRad="38100" dist="38100" dir="2700000" algn="tl">
                  <a:srgbClr val="000000">
                    <a:alpha val="43137"/>
                  </a:srgbClr>
                </a:outerShdw>
              </a:effectLst>
              <a:latin typeface="Perpetua" panose="02020502060401020303" pitchFamily="18" charset="0"/>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107A5A8A-3030-4F0E-AE8F-F8A7928EC68D}"/>
              </a:ext>
            </a:extLst>
          </p:cNvPr>
          <p:cNvSpPr>
            <a:spLocks noGrp="1"/>
          </p:cNvSpPr>
          <p:nvPr>
            <p:ph type="ftr" sz="quarter" idx="11"/>
          </p:nvPr>
        </p:nvSpPr>
        <p:spPr/>
        <p:txBody>
          <a:bodyPr/>
          <a:lstStyle/>
          <a:p>
            <a:pPr fontAlgn="base">
              <a:spcBef>
                <a:spcPct val="0"/>
              </a:spcBef>
              <a:spcAft>
                <a:spcPct val="0"/>
              </a:spcAft>
            </a:pPr>
            <a:r>
              <a:rPr lang="en-US" altLang="en-US">
                <a:solidFill>
                  <a:srgbClr val="000000"/>
                </a:solidFill>
              </a:rPr>
              <a:t>© Copyright 2002-2006, Reclaiming the Mind Ministries.</a:t>
            </a:r>
          </a:p>
        </p:txBody>
      </p:sp>
      <p:sp>
        <p:nvSpPr>
          <p:cNvPr id="30722" name="Rectangle 2">
            <a:extLst>
              <a:ext uri="{FF2B5EF4-FFF2-40B4-BE49-F238E27FC236}">
                <a16:creationId xmlns:a16="http://schemas.microsoft.com/office/drawing/2014/main" id="{E54D7380-B494-4C2A-B1FD-FCD944D2AA18}"/>
              </a:ext>
            </a:extLst>
          </p:cNvPr>
          <p:cNvSpPr>
            <a:spLocks noGrp="1" noChangeArrowheads="1"/>
          </p:cNvSpPr>
          <p:nvPr>
            <p:ph type="title"/>
          </p:nvPr>
        </p:nvSpPr>
        <p:spPr/>
        <p:txBody>
          <a:bodyPr/>
          <a:lstStyle/>
          <a:p>
            <a:r>
              <a:rPr lang="en-US" altLang="en-US"/>
              <a:t>Worldviews</a:t>
            </a:r>
          </a:p>
        </p:txBody>
      </p:sp>
      <p:sp>
        <p:nvSpPr>
          <p:cNvPr id="30723" name="Rectangle 3">
            <a:extLst>
              <a:ext uri="{FF2B5EF4-FFF2-40B4-BE49-F238E27FC236}">
                <a16:creationId xmlns:a16="http://schemas.microsoft.com/office/drawing/2014/main" id="{610D7633-1E77-449E-BA33-AB93C73DD142}"/>
              </a:ext>
            </a:extLst>
          </p:cNvPr>
          <p:cNvSpPr>
            <a:spLocks noGrp="1" noChangeArrowheads="1"/>
          </p:cNvSpPr>
          <p:nvPr>
            <p:ph type="body" idx="1"/>
          </p:nvPr>
        </p:nvSpPr>
        <p:spPr/>
        <p:txBody>
          <a:bodyPr/>
          <a:lstStyle/>
          <a:p>
            <a:pPr marL="609600" indent="-609600">
              <a:lnSpc>
                <a:spcPct val="90000"/>
              </a:lnSpc>
              <a:buNone/>
            </a:pPr>
            <a:r>
              <a:rPr lang="en-US" altLang="en-US" sz="2400" b="1"/>
              <a:t>	Metaphysical</a:t>
            </a:r>
            <a:r>
              <a:rPr lang="en-US" altLang="en-US" sz="2400"/>
              <a:t>: There is something and it has eternally existed, always obeying the laws of nature.</a:t>
            </a:r>
          </a:p>
          <a:p>
            <a:pPr marL="609600" indent="-609600">
              <a:lnSpc>
                <a:spcPct val="90000"/>
              </a:lnSpc>
              <a:buNone/>
            </a:pPr>
            <a:r>
              <a:rPr lang="en-US" altLang="en-US" sz="2400"/>
              <a:t>	</a:t>
            </a:r>
            <a:r>
              <a:rPr lang="en-US" altLang="en-US" sz="2400" b="1"/>
              <a:t>Theological</a:t>
            </a:r>
            <a:r>
              <a:rPr lang="en-US" altLang="en-US" sz="2400"/>
              <a:t>: There is no God.</a:t>
            </a:r>
          </a:p>
          <a:p>
            <a:pPr marL="609600" indent="-609600">
              <a:lnSpc>
                <a:spcPct val="90000"/>
              </a:lnSpc>
              <a:buNone/>
            </a:pPr>
            <a:r>
              <a:rPr lang="en-US" altLang="en-US" sz="2400"/>
              <a:t>	</a:t>
            </a:r>
            <a:r>
              <a:rPr lang="en-US" altLang="en-US" sz="2400" b="1"/>
              <a:t>Epistemological</a:t>
            </a:r>
            <a:r>
              <a:rPr lang="en-US" altLang="en-US" sz="2400"/>
              <a:t>: Some truth is objective, namely that which is found in the eternal laws of nature.</a:t>
            </a:r>
          </a:p>
          <a:p>
            <a:pPr marL="609600" indent="-609600">
              <a:lnSpc>
                <a:spcPct val="90000"/>
              </a:lnSpc>
              <a:buNone/>
            </a:pPr>
            <a:r>
              <a:rPr lang="en-US" altLang="en-US" sz="2400"/>
              <a:t>	</a:t>
            </a:r>
            <a:r>
              <a:rPr lang="en-US" altLang="en-US" sz="2400" b="1"/>
              <a:t>Ethical</a:t>
            </a:r>
            <a:r>
              <a:rPr lang="en-US" altLang="en-US" sz="2400"/>
              <a:t>: Moral laws do not exist, since this would require a moral law-giver.</a:t>
            </a:r>
          </a:p>
          <a:p>
            <a:pPr marL="609600" indent="-609600">
              <a:lnSpc>
                <a:spcPct val="90000"/>
              </a:lnSpc>
              <a:buNone/>
            </a:pPr>
            <a:r>
              <a:rPr lang="en-US" altLang="en-US" sz="2400"/>
              <a:t>	</a:t>
            </a:r>
            <a:r>
              <a:rPr lang="en-US" altLang="en-US" sz="2400" b="1"/>
              <a:t>Anthropological</a:t>
            </a:r>
            <a:r>
              <a:rPr lang="en-US" altLang="en-US" sz="2400"/>
              <a:t>: Man is a meaningless result of chance, brought about by cause and effect of the natural order, with no ultimate purpose to his existence. </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83E3B8A-A8D3-4AC7-BB5E-E34403E3F6B6}"/>
              </a:ext>
            </a:extLst>
          </p:cNvPr>
          <p:cNvSpPr>
            <a:spLocks noGrp="1"/>
          </p:cNvSpPr>
          <p:nvPr>
            <p:ph type="ftr" sz="quarter" idx="11"/>
          </p:nvPr>
        </p:nvSpPr>
        <p:spPr/>
        <p:txBody>
          <a:bodyPr/>
          <a:lstStyle/>
          <a:p>
            <a:pPr fontAlgn="base">
              <a:spcBef>
                <a:spcPct val="0"/>
              </a:spcBef>
              <a:spcAft>
                <a:spcPct val="0"/>
              </a:spcAft>
            </a:pPr>
            <a:r>
              <a:rPr lang="en-US" altLang="en-US">
                <a:solidFill>
                  <a:srgbClr val="000000"/>
                </a:solidFill>
              </a:rPr>
              <a:t>© Copyright 2002-2006, Reclaiming the Mind Ministries.</a:t>
            </a:r>
          </a:p>
        </p:txBody>
      </p:sp>
      <p:sp>
        <p:nvSpPr>
          <p:cNvPr id="17442" name="Rectangle 34">
            <a:extLst>
              <a:ext uri="{FF2B5EF4-FFF2-40B4-BE49-F238E27FC236}">
                <a16:creationId xmlns:a16="http://schemas.microsoft.com/office/drawing/2014/main" id="{D21DBE8F-8341-48D6-8D73-50FC7F4C5B56}"/>
              </a:ext>
            </a:extLst>
          </p:cNvPr>
          <p:cNvSpPr>
            <a:spLocks noChangeArrowheads="1"/>
          </p:cNvSpPr>
          <p:nvPr/>
        </p:nvSpPr>
        <p:spPr bwMode="auto">
          <a:xfrm>
            <a:off x="1524000" y="0"/>
            <a:ext cx="9144000" cy="68580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000">
              <a:solidFill>
                <a:srgbClr val="000000"/>
              </a:solidFill>
              <a:effectLst>
                <a:outerShdw blurRad="38100" dist="38100" dir="2700000" algn="tl">
                  <a:srgbClr val="000000">
                    <a:alpha val="43137"/>
                  </a:srgbClr>
                </a:outerShdw>
              </a:effectLst>
              <a:latin typeface="Perpetua" panose="02020502060401020303" pitchFamily="18" charset="0"/>
            </a:endParaRPr>
          </a:p>
        </p:txBody>
      </p:sp>
      <p:sp>
        <p:nvSpPr>
          <p:cNvPr id="17410" name="Rectangle 2">
            <a:extLst>
              <a:ext uri="{FF2B5EF4-FFF2-40B4-BE49-F238E27FC236}">
                <a16:creationId xmlns:a16="http://schemas.microsoft.com/office/drawing/2014/main" id="{B03DACA7-BF68-476A-825F-614B3080BC17}"/>
              </a:ext>
            </a:extLst>
          </p:cNvPr>
          <p:cNvSpPr>
            <a:spLocks noGrp="1" noChangeArrowheads="1"/>
          </p:cNvSpPr>
          <p:nvPr>
            <p:ph type="title"/>
          </p:nvPr>
        </p:nvSpPr>
        <p:spPr>
          <a:xfrm>
            <a:off x="2590800" y="274638"/>
            <a:ext cx="7010400" cy="1143000"/>
          </a:xfrm>
        </p:spPr>
        <p:txBody>
          <a:bodyPr/>
          <a:lstStyle/>
          <a:p>
            <a:r>
              <a:rPr lang="en-US" altLang="en-US"/>
              <a:t>Worldviews</a:t>
            </a:r>
          </a:p>
        </p:txBody>
      </p:sp>
      <p:graphicFrame>
        <p:nvGraphicFramePr>
          <p:cNvPr id="2" name="Diagram 1">
            <a:extLst>
              <a:ext uri="{FF2B5EF4-FFF2-40B4-BE49-F238E27FC236}">
                <a16:creationId xmlns:a16="http://schemas.microsoft.com/office/drawing/2014/main" id="{87E07EAB-0133-4881-9F5C-CE0996593F2D}"/>
              </a:ext>
            </a:extLst>
          </p:cNvPr>
          <p:cNvGraphicFramePr/>
          <p:nvPr/>
        </p:nvGraphicFramePr>
        <p:xfrm>
          <a:off x="1752601" y="1524001"/>
          <a:ext cx="8723313" cy="2441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ooter Placeholder 4">
            <a:extLst>
              <a:ext uri="{FF2B5EF4-FFF2-40B4-BE49-F238E27FC236}">
                <a16:creationId xmlns:a16="http://schemas.microsoft.com/office/drawing/2014/main" id="{FED63B80-A1CD-4950-848D-5DE1623AA9AB}"/>
              </a:ext>
            </a:extLst>
          </p:cNvPr>
          <p:cNvSpPr>
            <a:spLocks noGrp="1"/>
          </p:cNvSpPr>
          <p:nvPr>
            <p:ph type="ftr" sz="quarter" idx="11"/>
          </p:nvPr>
        </p:nvSpPr>
        <p:spPr/>
        <p:txBody>
          <a:bodyPr/>
          <a:lstStyle/>
          <a:p>
            <a:pPr fontAlgn="base">
              <a:spcBef>
                <a:spcPct val="0"/>
              </a:spcBef>
              <a:spcAft>
                <a:spcPct val="0"/>
              </a:spcAft>
            </a:pPr>
            <a:r>
              <a:rPr lang="en-US" altLang="en-US">
                <a:solidFill>
                  <a:srgbClr val="000000"/>
                </a:solidFill>
              </a:rPr>
              <a:t>© Copyright 2002-2006, Reclaiming the Mind Ministries.</a:t>
            </a:r>
          </a:p>
        </p:txBody>
      </p:sp>
      <p:sp>
        <p:nvSpPr>
          <p:cNvPr id="49203" name="Rectangle 51">
            <a:extLst>
              <a:ext uri="{FF2B5EF4-FFF2-40B4-BE49-F238E27FC236}">
                <a16:creationId xmlns:a16="http://schemas.microsoft.com/office/drawing/2014/main" id="{F897A172-C3B0-44E7-AB6B-2E44E2F006C9}"/>
              </a:ext>
            </a:extLst>
          </p:cNvPr>
          <p:cNvSpPr>
            <a:spLocks noChangeArrowheads="1"/>
          </p:cNvSpPr>
          <p:nvPr/>
        </p:nvSpPr>
        <p:spPr bwMode="auto">
          <a:xfrm>
            <a:off x="152400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000">
              <a:solidFill>
                <a:srgbClr val="000000"/>
              </a:solidFill>
              <a:effectLst>
                <a:outerShdw blurRad="38100" dist="38100" dir="2700000" algn="tl">
                  <a:srgbClr val="000000">
                    <a:alpha val="43137"/>
                  </a:srgbClr>
                </a:outerShdw>
              </a:effectLst>
              <a:latin typeface="Perpetua" panose="02020502060401020303" pitchFamily="18" charset="0"/>
            </a:endParaRPr>
          </a:p>
        </p:txBody>
      </p:sp>
      <p:sp>
        <p:nvSpPr>
          <p:cNvPr id="49154" name="Rectangle 2">
            <a:extLst>
              <a:ext uri="{FF2B5EF4-FFF2-40B4-BE49-F238E27FC236}">
                <a16:creationId xmlns:a16="http://schemas.microsoft.com/office/drawing/2014/main" id="{F9ED2A0B-B1BD-4D30-98AE-3201371E20DA}"/>
              </a:ext>
            </a:extLst>
          </p:cNvPr>
          <p:cNvSpPr>
            <a:spLocks noGrp="1" noChangeArrowheads="1"/>
          </p:cNvSpPr>
          <p:nvPr>
            <p:ph type="title"/>
          </p:nvPr>
        </p:nvSpPr>
        <p:spPr>
          <a:xfrm>
            <a:off x="2590800" y="274638"/>
            <a:ext cx="7010400" cy="1143000"/>
          </a:xfrm>
        </p:spPr>
        <p:txBody>
          <a:bodyPr/>
          <a:lstStyle/>
          <a:p>
            <a:r>
              <a:rPr lang="en-US" altLang="en-US"/>
              <a:t>Worldviews</a:t>
            </a:r>
          </a:p>
        </p:txBody>
      </p:sp>
      <p:sp>
        <p:nvSpPr>
          <p:cNvPr id="49156" name="Rectangle 4">
            <a:extLst>
              <a:ext uri="{FF2B5EF4-FFF2-40B4-BE49-F238E27FC236}">
                <a16:creationId xmlns:a16="http://schemas.microsoft.com/office/drawing/2014/main" id="{930BBAE5-1F83-464A-BE5D-951C749AE1FB}"/>
              </a:ext>
            </a:extLst>
          </p:cNvPr>
          <p:cNvSpPr>
            <a:spLocks noChangeArrowheads="1"/>
          </p:cNvSpPr>
          <p:nvPr/>
        </p:nvSpPr>
        <p:spPr bwMode="auto">
          <a:xfrm>
            <a:off x="5181600" y="1600200"/>
            <a:ext cx="1143000" cy="304800"/>
          </a:xfrm>
          <a:prstGeom prst="rect">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a:solidFill>
                  <a:srgbClr val="FFFFFF"/>
                </a:solidFill>
                <a:latin typeface="Arial" panose="020B0604020202020204" pitchFamily="34" charset="0"/>
              </a:rPr>
              <a:t>God?</a:t>
            </a:r>
          </a:p>
        </p:txBody>
      </p:sp>
      <p:grpSp>
        <p:nvGrpSpPr>
          <p:cNvPr id="49204" name="Group 52">
            <a:extLst>
              <a:ext uri="{FF2B5EF4-FFF2-40B4-BE49-F238E27FC236}">
                <a16:creationId xmlns:a16="http://schemas.microsoft.com/office/drawing/2014/main" id="{9CEFE865-DC79-4C49-A6E0-834839C0B069}"/>
              </a:ext>
            </a:extLst>
          </p:cNvPr>
          <p:cNvGrpSpPr>
            <a:grpSpLocks/>
          </p:cNvGrpSpPr>
          <p:nvPr/>
        </p:nvGrpSpPr>
        <p:grpSpPr bwMode="auto">
          <a:xfrm>
            <a:off x="1981200" y="1981200"/>
            <a:ext cx="3810000" cy="1143000"/>
            <a:chOff x="288" y="1248"/>
            <a:chExt cx="2400" cy="720"/>
          </a:xfrm>
        </p:grpSpPr>
        <p:sp>
          <p:nvSpPr>
            <p:cNvPr id="49157" name="Line 5">
              <a:extLst>
                <a:ext uri="{FF2B5EF4-FFF2-40B4-BE49-F238E27FC236}">
                  <a16:creationId xmlns:a16="http://schemas.microsoft.com/office/drawing/2014/main" id="{4CDD4657-AD2F-4DF9-8071-52FE2F383DBA}"/>
                </a:ext>
              </a:extLst>
            </p:cNvPr>
            <p:cNvSpPr>
              <a:spLocks noChangeShapeType="1"/>
            </p:cNvSpPr>
            <p:nvPr/>
          </p:nvSpPr>
          <p:spPr bwMode="auto">
            <a:xfrm flipH="1">
              <a:off x="624" y="1248"/>
              <a:ext cx="2064"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000">
                <a:solidFill>
                  <a:srgbClr val="000000"/>
                </a:solidFill>
                <a:effectLst>
                  <a:outerShdw blurRad="38100" dist="38100" dir="2700000" algn="tl">
                    <a:srgbClr val="000000">
                      <a:alpha val="43137"/>
                    </a:srgbClr>
                  </a:outerShdw>
                </a:effectLst>
                <a:latin typeface="Perpetua" panose="02020502060401020303" pitchFamily="18" charset="0"/>
              </a:endParaRPr>
            </a:p>
          </p:txBody>
        </p:sp>
        <p:sp>
          <p:nvSpPr>
            <p:cNvPr id="49159" name="Rectangle 7">
              <a:extLst>
                <a:ext uri="{FF2B5EF4-FFF2-40B4-BE49-F238E27FC236}">
                  <a16:creationId xmlns:a16="http://schemas.microsoft.com/office/drawing/2014/main" id="{67A91797-13D2-4DCD-B257-4DCB8FB9A3A6}"/>
                </a:ext>
              </a:extLst>
            </p:cNvPr>
            <p:cNvSpPr>
              <a:spLocks noChangeArrowheads="1"/>
            </p:cNvSpPr>
            <p:nvPr/>
          </p:nvSpPr>
          <p:spPr bwMode="auto">
            <a:xfrm>
              <a:off x="288" y="1728"/>
              <a:ext cx="57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b="1">
                  <a:solidFill>
                    <a:srgbClr val="000000"/>
                  </a:solidFill>
                  <a:latin typeface="Arial" panose="020B0604020202020204" pitchFamily="34" charset="0"/>
                </a:rPr>
                <a:t>No</a:t>
              </a:r>
            </a:p>
          </p:txBody>
        </p:sp>
      </p:grpSp>
      <p:grpSp>
        <p:nvGrpSpPr>
          <p:cNvPr id="49206" name="Group 54">
            <a:extLst>
              <a:ext uri="{FF2B5EF4-FFF2-40B4-BE49-F238E27FC236}">
                <a16:creationId xmlns:a16="http://schemas.microsoft.com/office/drawing/2014/main" id="{DF373908-987A-4023-A5CF-8C44DE4B3C2F}"/>
              </a:ext>
            </a:extLst>
          </p:cNvPr>
          <p:cNvGrpSpPr>
            <a:grpSpLocks/>
          </p:cNvGrpSpPr>
          <p:nvPr/>
        </p:nvGrpSpPr>
        <p:grpSpPr bwMode="auto">
          <a:xfrm>
            <a:off x="1676400" y="3657600"/>
            <a:ext cx="1066800" cy="1143000"/>
            <a:chOff x="96" y="2304"/>
            <a:chExt cx="672" cy="720"/>
          </a:xfrm>
        </p:grpSpPr>
        <p:sp>
          <p:nvSpPr>
            <p:cNvPr id="49160" name="Line 8">
              <a:extLst>
                <a:ext uri="{FF2B5EF4-FFF2-40B4-BE49-F238E27FC236}">
                  <a16:creationId xmlns:a16="http://schemas.microsoft.com/office/drawing/2014/main" id="{053C5FCD-973F-4769-9A72-E58AEDA5FE87}"/>
                </a:ext>
              </a:extLst>
            </p:cNvPr>
            <p:cNvSpPr>
              <a:spLocks noChangeShapeType="1"/>
            </p:cNvSpPr>
            <p:nvPr/>
          </p:nvSpPr>
          <p:spPr bwMode="auto">
            <a:xfrm flipH="1">
              <a:off x="432" y="2304"/>
              <a:ext cx="48"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000">
                <a:solidFill>
                  <a:srgbClr val="000000"/>
                </a:solidFill>
                <a:effectLst>
                  <a:outerShdw blurRad="38100" dist="38100" dir="2700000" algn="tl">
                    <a:srgbClr val="000000">
                      <a:alpha val="43137"/>
                    </a:srgbClr>
                  </a:outerShdw>
                </a:effectLst>
                <a:latin typeface="Perpetua" panose="02020502060401020303" pitchFamily="18" charset="0"/>
              </a:endParaRPr>
            </a:p>
          </p:txBody>
        </p:sp>
        <p:sp>
          <p:nvSpPr>
            <p:cNvPr id="49161" name="Rectangle 9">
              <a:extLst>
                <a:ext uri="{FF2B5EF4-FFF2-40B4-BE49-F238E27FC236}">
                  <a16:creationId xmlns:a16="http://schemas.microsoft.com/office/drawing/2014/main" id="{4D2A81A3-EE28-4CB8-BC04-746B733096C9}"/>
                </a:ext>
              </a:extLst>
            </p:cNvPr>
            <p:cNvSpPr>
              <a:spLocks noChangeArrowheads="1"/>
            </p:cNvSpPr>
            <p:nvPr/>
          </p:nvSpPr>
          <p:spPr bwMode="auto">
            <a:xfrm>
              <a:off x="96" y="2736"/>
              <a:ext cx="6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i="1">
                  <a:solidFill>
                    <a:srgbClr val="000000"/>
                  </a:solidFill>
                  <a:latin typeface="Arial" panose="020B0604020202020204" pitchFamily="34" charset="0"/>
                </a:rPr>
                <a:t>(Atheism)</a:t>
              </a:r>
            </a:p>
          </p:txBody>
        </p:sp>
      </p:grpSp>
      <p:grpSp>
        <p:nvGrpSpPr>
          <p:cNvPr id="49207" name="Group 55">
            <a:extLst>
              <a:ext uri="{FF2B5EF4-FFF2-40B4-BE49-F238E27FC236}">
                <a16:creationId xmlns:a16="http://schemas.microsoft.com/office/drawing/2014/main" id="{F2CF4D67-ACAC-4C1B-A684-6A8BD3F537F1}"/>
              </a:ext>
            </a:extLst>
          </p:cNvPr>
          <p:cNvGrpSpPr>
            <a:grpSpLocks/>
          </p:cNvGrpSpPr>
          <p:nvPr/>
        </p:nvGrpSpPr>
        <p:grpSpPr bwMode="auto">
          <a:xfrm>
            <a:off x="2514600" y="3657600"/>
            <a:ext cx="2133600" cy="1143000"/>
            <a:chOff x="624" y="2304"/>
            <a:chExt cx="1344" cy="720"/>
          </a:xfrm>
        </p:grpSpPr>
        <p:sp>
          <p:nvSpPr>
            <p:cNvPr id="49162" name="Rectangle 10">
              <a:extLst>
                <a:ext uri="{FF2B5EF4-FFF2-40B4-BE49-F238E27FC236}">
                  <a16:creationId xmlns:a16="http://schemas.microsoft.com/office/drawing/2014/main" id="{A2EB18B7-832B-4839-920A-9697E3596C54}"/>
                </a:ext>
              </a:extLst>
            </p:cNvPr>
            <p:cNvSpPr>
              <a:spLocks noChangeArrowheads="1"/>
            </p:cNvSpPr>
            <p:nvPr/>
          </p:nvSpPr>
          <p:spPr bwMode="auto">
            <a:xfrm>
              <a:off x="1296" y="2736"/>
              <a:ext cx="6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i="1">
                  <a:solidFill>
                    <a:srgbClr val="000000"/>
                  </a:solidFill>
                  <a:latin typeface="Arial" panose="020B0604020202020204" pitchFamily="34" charset="0"/>
                </a:rPr>
                <a:t>(Nihilism)</a:t>
              </a:r>
            </a:p>
          </p:txBody>
        </p:sp>
        <p:sp>
          <p:nvSpPr>
            <p:cNvPr id="49163" name="Line 11">
              <a:extLst>
                <a:ext uri="{FF2B5EF4-FFF2-40B4-BE49-F238E27FC236}">
                  <a16:creationId xmlns:a16="http://schemas.microsoft.com/office/drawing/2014/main" id="{0EBBDAA7-D2E4-4BC3-BEF2-4B7AF39FD89E}"/>
                </a:ext>
              </a:extLst>
            </p:cNvPr>
            <p:cNvSpPr>
              <a:spLocks noChangeShapeType="1"/>
            </p:cNvSpPr>
            <p:nvPr/>
          </p:nvSpPr>
          <p:spPr bwMode="auto">
            <a:xfrm>
              <a:off x="624" y="2304"/>
              <a:ext cx="1008"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000">
                <a:solidFill>
                  <a:srgbClr val="000000"/>
                </a:solidFill>
                <a:effectLst>
                  <a:outerShdw blurRad="38100" dist="38100" dir="2700000" algn="tl">
                    <a:srgbClr val="000000">
                      <a:alpha val="43137"/>
                    </a:srgbClr>
                  </a:outerShdw>
                </a:effectLst>
                <a:latin typeface="Perpetua" panose="02020502060401020303" pitchFamily="18" charset="0"/>
              </a:endParaRPr>
            </a:p>
          </p:txBody>
        </p:sp>
      </p:grpSp>
      <p:grpSp>
        <p:nvGrpSpPr>
          <p:cNvPr id="49208" name="Group 56">
            <a:extLst>
              <a:ext uri="{FF2B5EF4-FFF2-40B4-BE49-F238E27FC236}">
                <a16:creationId xmlns:a16="http://schemas.microsoft.com/office/drawing/2014/main" id="{0B3E5DB4-1DB1-4DED-8883-A6FA43FAC45E}"/>
              </a:ext>
            </a:extLst>
          </p:cNvPr>
          <p:cNvGrpSpPr>
            <a:grpSpLocks/>
          </p:cNvGrpSpPr>
          <p:nvPr/>
        </p:nvGrpSpPr>
        <p:grpSpPr bwMode="auto">
          <a:xfrm>
            <a:off x="5943600" y="1981200"/>
            <a:ext cx="1295400" cy="609600"/>
            <a:chOff x="2784" y="1248"/>
            <a:chExt cx="816" cy="384"/>
          </a:xfrm>
        </p:grpSpPr>
        <p:sp>
          <p:nvSpPr>
            <p:cNvPr id="49164" name="Line 12">
              <a:extLst>
                <a:ext uri="{FF2B5EF4-FFF2-40B4-BE49-F238E27FC236}">
                  <a16:creationId xmlns:a16="http://schemas.microsoft.com/office/drawing/2014/main" id="{AE4B339F-3DDC-4322-BF8F-0C3DC321F383}"/>
                </a:ext>
              </a:extLst>
            </p:cNvPr>
            <p:cNvSpPr>
              <a:spLocks noChangeShapeType="1"/>
            </p:cNvSpPr>
            <p:nvPr/>
          </p:nvSpPr>
          <p:spPr bwMode="auto">
            <a:xfrm>
              <a:off x="2784" y="1248"/>
              <a:ext cx="48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000">
                <a:solidFill>
                  <a:srgbClr val="000000"/>
                </a:solidFill>
                <a:effectLst>
                  <a:outerShdw blurRad="38100" dist="38100" dir="2700000" algn="tl">
                    <a:srgbClr val="000000">
                      <a:alpha val="43137"/>
                    </a:srgbClr>
                  </a:outerShdw>
                </a:effectLst>
                <a:latin typeface="Perpetua" panose="02020502060401020303" pitchFamily="18" charset="0"/>
              </a:endParaRPr>
            </a:p>
          </p:txBody>
        </p:sp>
        <p:sp>
          <p:nvSpPr>
            <p:cNvPr id="49166" name="Rectangle 14">
              <a:extLst>
                <a:ext uri="{FF2B5EF4-FFF2-40B4-BE49-F238E27FC236}">
                  <a16:creationId xmlns:a16="http://schemas.microsoft.com/office/drawing/2014/main" id="{9E09DD16-1438-407D-9CA3-71A27D825483}"/>
                </a:ext>
              </a:extLst>
            </p:cNvPr>
            <p:cNvSpPr>
              <a:spLocks noChangeArrowheads="1"/>
            </p:cNvSpPr>
            <p:nvPr/>
          </p:nvSpPr>
          <p:spPr bwMode="auto">
            <a:xfrm>
              <a:off x="3024" y="1392"/>
              <a:ext cx="57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b="1">
                  <a:solidFill>
                    <a:srgbClr val="000000"/>
                  </a:solidFill>
                  <a:latin typeface="Arial" panose="020B0604020202020204" pitchFamily="34" charset="0"/>
                </a:rPr>
                <a:t>Yes</a:t>
              </a:r>
            </a:p>
          </p:txBody>
        </p:sp>
      </p:grpSp>
      <p:sp>
        <p:nvSpPr>
          <p:cNvPr id="49167" name="Rectangle 15">
            <a:extLst>
              <a:ext uri="{FF2B5EF4-FFF2-40B4-BE49-F238E27FC236}">
                <a16:creationId xmlns:a16="http://schemas.microsoft.com/office/drawing/2014/main" id="{2EC96974-F185-4408-B4F3-441350456B45}"/>
              </a:ext>
            </a:extLst>
          </p:cNvPr>
          <p:cNvSpPr>
            <a:spLocks noChangeArrowheads="1"/>
          </p:cNvSpPr>
          <p:nvPr/>
        </p:nvSpPr>
        <p:spPr bwMode="auto">
          <a:xfrm>
            <a:off x="6629400" y="3657600"/>
            <a:ext cx="2971800" cy="304800"/>
          </a:xfrm>
          <a:prstGeom prst="rect">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a:solidFill>
                  <a:srgbClr val="FFFFFF"/>
                </a:solidFill>
                <a:latin typeface="Arial" panose="020B0604020202020204" pitchFamily="34" charset="0"/>
              </a:rPr>
              <a:t>Immanent or Transcendent?</a:t>
            </a:r>
          </a:p>
        </p:txBody>
      </p:sp>
      <p:sp>
        <p:nvSpPr>
          <p:cNvPr id="49169" name="Text Box 17">
            <a:extLst>
              <a:ext uri="{FF2B5EF4-FFF2-40B4-BE49-F238E27FC236}">
                <a16:creationId xmlns:a16="http://schemas.microsoft.com/office/drawing/2014/main" id="{92C4C532-09E0-4DCA-8518-27C7248B5741}"/>
              </a:ext>
            </a:extLst>
          </p:cNvPr>
          <p:cNvSpPr txBox="1">
            <a:spLocks noChangeArrowheads="1"/>
          </p:cNvSpPr>
          <p:nvPr/>
        </p:nvSpPr>
        <p:spPr bwMode="auto">
          <a:xfrm>
            <a:off x="5334000" y="4052888"/>
            <a:ext cx="2216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000000"/>
                </a:solidFill>
                <a:latin typeface="Arial" panose="020B0604020202020204" pitchFamily="34" charset="0"/>
              </a:rPr>
              <a:t>Transcendent only</a:t>
            </a:r>
          </a:p>
        </p:txBody>
      </p:sp>
      <p:grpSp>
        <p:nvGrpSpPr>
          <p:cNvPr id="49213" name="Group 61">
            <a:extLst>
              <a:ext uri="{FF2B5EF4-FFF2-40B4-BE49-F238E27FC236}">
                <a16:creationId xmlns:a16="http://schemas.microsoft.com/office/drawing/2014/main" id="{1D50FFA2-B388-4230-83C1-C266CD27BAFA}"/>
              </a:ext>
            </a:extLst>
          </p:cNvPr>
          <p:cNvGrpSpPr>
            <a:grpSpLocks/>
          </p:cNvGrpSpPr>
          <p:nvPr/>
        </p:nvGrpSpPr>
        <p:grpSpPr bwMode="auto">
          <a:xfrm>
            <a:off x="7391400" y="4038601"/>
            <a:ext cx="3295650" cy="747713"/>
            <a:chOff x="3696" y="2544"/>
            <a:chExt cx="2076" cy="471"/>
          </a:xfrm>
        </p:grpSpPr>
        <p:sp>
          <p:nvSpPr>
            <p:cNvPr id="49177" name="Line 25">
              <a:extLst>
                <a:ext uri="{FF2B5EF4-FFF2-40B4-BE49-F238E27FC236}">
                  <a16:creationId xmlns:a16="http://schemas.microsoft.com/office/drawing/2014/main" id="{4CDE6414-B43A-402B-B786-95BC9B8C5EDD}"/>
                </a:ext>
              </a:extLst>
            </p:cNvPr>
            <p:cNvSpPr>
              <a:spLocks noChangeShapeType="1"/>
            </p:cNvSpPr>
            <p:nvPr/>
          </p:nvSpPr>
          <p:spPr bwMode="auto">
            <a:xfrm>
              <a:off x="4176" y="2544"/>
              <a:ext cx="576"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000">
                <a:solidFill>
                  <a:srgbClr val="000000"/>
                </a:solidFill>
                <a:effectLst>
                  <a:outerShdw blurRad="38100" dist="38100" dir="2700000" algn="tl">
                    <a:srgbClr val="000000">
                      <a:alpha val="43137"/>
                    </a:srgbClr>
                  </a:outerShdw>
                </a:effectLst>
                <a:latin typeface="Perpetua" panose="02020502060401020303" pitchFamily="18" charset="0"/>
              </a:endParaRPr>
            </a:p>
          </p:txBody>
        </p:sp>
        <p:sp>
          <p:nvSpPr>
            <p:cNvPr id="49178" name="Text Box 26">
              <a:extLst>
                <a:ext uri="{FF2B5EF4-FFF2-40B4-BE49-F238E27FC236}">
                  <a16:creationId xmlns:a16="http://schemas.microsoft.com/office/drawing/2014/main" id="{289772C2-F23D-4996-A649-887C6DADAFD4}"/>
                </a:ext>
              </a:extLst>
            </p:cNvPr>
            <p:cNvSpPr txBox="1">
              <a:spLocks noChangeArrowheads="1"/>
            </p:cNvSpPr>
            <p:nvPr/>
          </p:nvSpPr>
          <p:spPr bwMode="auto">
            <a:xfrm>
              <a:off x="3696" y="2784"/>
              <a:ext cx="20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000000"/>
                  </a:solidFill>
                  <a:latin typeface="Arial" panose="020B0604020202020204" pitchFamily="34" charset="0"/>
                </a:rPr>
                <a:t>Immanent and Transcendent</a:t>
              </a:r>
            </a:p>
          </p:txBody>
        </p:sp>
      </p:grpSp>
      <p:grpSp>
        <p:nvGrpSpPr>
          <p:cNvPr id="49205" name="Group 53">
            <a:extLst>
              <a:ext uri="{FF2B5EF4-FFF2-40B4-BE49-F238E27FC236}">
                <a16:creationId xmlns:a16="http://schemas.microsoft.com/office/drawing/2014/main" id="{794E336D-DFE0-44A4-874C-BEB77DEFAFCD}"/>
              </a:ext>
            </a:extLst>
          </p:cNvPr>
          <p:cNvGrpSpPr>
            <a:grpSpLocks/>
          </p:cNvGrpSpPr>
          <p:nvPr/>
        </p:nvGrpSpPr>
        <p:grpSpPr bwMode="auto">
          <a:xfrm>
            <a:off x="1752600" y="3048000"/>
            <a:ext cx="1276350" cy="609600"/>
            <a:chOff x="144" y="1920"/>
            <a:chExt cx="804" cy="384"/>
          </a:xfrm>
        </p:grpSpPr>
        <p:sp>
          <p:nvSpPr>
            <p:cNvPr id="49179" name="Text Box 27">
              <a:extLst>
                <a:ext uri="{FF2B5EF4-FFF2-40B4-BE49-F238E27FC236}">
                  <a16:creationId xmlns:a16="http://schemas.microsoft.com/office/drawing/2014/main" id="{565A68D6-4608-407F-8428-C2E1E875425F}"/>
                </a:ext>
              </a:extLst>
            </p:cNvPr>
            <p:cNvSpPr txBox="1">
              <a:spLocks noChangeArrowheads="1"/>
            </p:cNvSpPr>
            <p:nvPr/>
          </p:nvSpPr>
          <p:spPr bwMode="auto">
            <a:xfrm>
              <a:off x="144" y="2073"/>
              <a:ext cx="8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i="1" u="sng">
                  <a:solidFill>
                    <a:srgbClr val="000000"/>
                  </a:solidFill>
                  <a:latin typeface="Arial" panose="020B0604020202020204" pitchFamily="34" charset="0"/>
                </a:rPr>
                <a:t>Naturalism</a:t>
              </a:r>
            </a:p>
          </p:txBody>
        </p:sp>
        <p:sp>
          <p:nvSpPr>
            <p:cNvPr id="49180" name="Line 28">
              <a:extLst>
                <a:ext uri="{FF2B5EF4-FFF2-40B4-BE49-F238E27FC236}">
                  <a16:creationId xmlns:a16="http://schemas.microsoft.com/office/drawing/2014/main" id="{07A918F5-23B3-4052-ABF1-3D3A6D4ECC09}"/>
                </a:ext>
              </a:extLst>
            </p:cNvPr>
            <p:cNvSpPr>
              <a:spLocks noChangeShapeType="1"/>
            </p:cNvSpPr>
            <p:nvPr/>
          </p:nvSpPr>
          <p:spPr bwMode="auto">
            <a:xfrm>
              <a:off x="528" y="1920"/>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000">
                <a:solidFill>
                  <a:srgbClr val="000000"/>
                </a:solidFill>
                <a:effectLst>
                  <a:outerShdw blurRad="38100" dist="38100" dir="2700000" algn="tl">
                    <a:srgbClr val="000000">
                      <a:alpha val="43137"/>
                    </a:srgbClr>
                  </a:outerShdw>
                </a:effectLst>
                <a:latin typeface="Perpetua" panose="02020502060401020303" pitchFamily="18" charset="0"/>
              </a:endParaRPr>
            </a:p>
          </p:txBody>
        </p:sp>
      </p:grpSp>
      <p:grpSp>
        <p:nvGrpSpPr>
          <p:cNvPr id="49221" name="Group 69">
            <a:extLst>
              <a:ext uri="{FF2B5EF4-FFF2-40B4-BE49-F238E27FC236}">
                <a16:creationId xmlns:a16="http://schemas.microsoft.com/office/drawing/2014/main" id="{A0EFCDB5-174D-4F0C-9D2D-82D87CC5A373}"/>
              </a:ext>
            </a:extLst>
          </p:cNvPr>
          <p:cNvGrpSpPr>
            <a:grpSpLocks/>
          </p:cNvGrpSpPr>
          <p:nvPr/>
        </p:nvGrpSpPr>
        <p:grpSpPr bwMode="auto">
          <a:xfrm>
            <a:off x="5137150" y="5638800"/>
            <a:ext cx="1263650" cy="762000"/>
            <a:chOff x="2276" y="3552"/>
            <a:chExt cx="796" cy="480"/>
          </a:xfrm>
        </p:grpSpPr>
        <p:sp>
          <p:nvSpPr>
            <p:cNvPr id="49173" name="Line 21">
              <a:extLst>
                <a:ext uri="{FF2B5EF4-FFF2-40B4-BE49-F238E27FC236}">
                  <a16:creationId xmlns:a16="http://schemas.microsoft.com/office/drawing/2014/main" id="{E025D7BE-6E1A-44C1-BBCD-A8B3E4F1A7A0}"/>
                </a:ext>
              </a:extLst>
            </p:cNvPr>
            <p:cNvSpPr>
              <a:spLocks noChangeShapeType="1"/>
            </p:cNvSpPr>
            <p:nvPr/>
          </p:nvSpPr>
          <p:spPr bwMode="auto">
            <a:xfrm flipH="1">
              <a:off x="2736" y="3552"/>
              <a:ext cx="24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000">
                <a:solidFill>
                  <a:srgbClr val="000000"/>
                </a:solidFill>
                <a:effectLst>
                  <a:outerShdw blurRad="38100" dist="38100" dir="2700000" algn="tl">
                    <a:srgbClr val="000000">
                      <a:alpha val="43137"/>
                    </a:srgbClr>
                  </a:outerShdw>
                </a:effectLst>
                <a:latin typeface="Perpetua" panose="02020502060401020303" pitchFamily="18" charset="0"/>
              </a:endParaRPr>
            </a:p>
          </p:txBody>
        </p:sp>
        <p:sp>
          <p:nvSpPr>
            <p:cNvPr id="49176" name="Text Box 24">
              <a:extLst>
                <a:ext uri="{FF2B5EF4-FFF2-40B4-BE49-F238E27FC236}">
                  <a16:creationId xmlns:a16="http://schemas.microsoft.com/office/drawing/2014/main" id="{A99BD50A-F2A9-4FB0-A49C-82FF04DC4F73}"/>
                </a:ext>
              </a:extLst>
            </p:cNvPr>
            <p:cNvSpPr txBox="1">
              <a:spLocks noChangeArrowheads="1"/>
            </p:cNvSpPr>
            <p:nvPr/>
          </p:nvSpPr>
          <p:spPr bwMode="auto">
            <a:xfrm>
              <a:off x="2276" y="3801"/>
              <a:ext cx="7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i="1" u="sng">
                  <a:solidFill>
                    <a:srgbClr val="000000"/>
                  </a:solidFill>
                  <a:latin typeface="Arial" panose="020B0604020202020204" pitchFamily="34" charset="0"/>
                </a:rPr>
                <a:t>Pantheism</a:t>
              </a:r>
            </a:p>
          </p:txBody>
        </p:sp>
      </p:grpSp>
      <p:grpSp>
        <p:nvGrpSpPr>
          <p:cNvPr id="49217" name="Group 65">
            <a:extLst>
              <a:ext uri="{FF2B5EF4-FFF2-40B4-BE49-F238E27FC236}">
                <a16:creationId xmlns:a16="http://schemas.microsoft.com/office/drawing/2014/main" id="{382A5A87-DB69-49E3-86D8-7C501BD5374F}"/>
              </a:ext>
            </a:extLst>
          </p:cNvPr>
          <p:cNvGrpSpPr>
            <a:grpSpLocks/>
          </p:cNvGrpSpPr>
          <p:nvPr/>
        </p:nvGrpSpPr>
        <p:grpSpPr bwMode="auto">
          <a:xfrm>
            <a:off x="2362200" y="3657600"/>
            <a:ext cx="4343400" cy="2446338"/>
            <a:chOff x="528" y="2304"/>
            <a:chExt cx="2736" cy="1541"/>
          </a:xfrm>
        </p:grpSpPr>
        <p:sp>
          <p:nvSpPr>
            <p:cNvPr id="49170" name="Line 18">
              <a:extLst>
                <a:ext uri="{FF2B5EF4-FFF2-40B4-BE49-F238E27FC236}">
                  <a16:creationId xmlns:a16="http://schemas.microsoft.com/office/drawing/2014/main" id="{60B69AEE-8600-4E61-8083-42943864914E}"/>
                </a:ext>
              </a:extLst>
            </p:cNvPr>
            <p:cNvSpPr>
              <a:spLocks noChangeShapeType="1"/>
            </p:cNvSpPr>
            <p:nvPr/>
          </p:nvSpPr>
          <p:spPr bwMode="auto">
            <a:xfrm flipH="1">
              <a:off x="1724" y="2784"/>
              <a:ext cx="1540" cy="85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000">
                <a:solidFill>
                  <a:srgbClr val="000000"/>
                </a:solidFill>
                <a:effectLst>
                  <a:outerShdw blurRad="38100" dist="38100" dir="2700000" algn="tl">
                    <a:srgbClr val="000000">
                      <a:alpha val="43137"/>
                    </a:srgbClr>
                  </a:outerShdw>
                </a:effectLst>
                <a:latin typeface="Perpetua" panose="02020502060401020303" pitchFamily="18" charset="0"/>
              </a:endParaRPr>
            </a:p>
          </p:txBody>
        </p:sp>
        <p:sp>
          <p:nvSpPr>
            <p:cNvPr id="49172" name="Text Box 20">
              <a:extLst>
                <a:ext uri="{FF2B5EF4-FFF2-40B4-BE49-F238E27FC236}">
                  <a16:creationId xmlns:a16="http://schemas.microsoft.com/office/drawing/2014/main" id="{85D87261-C1C9-4340-96BC-90AD02E529DA}"/>
                </a:ext>
              </a:extLst>
            </p:cNvPr>
            <p:cNvSpPr txBox="1">
              <a:spLocks noChangeArrowheads="1"/>
            </p:cNvSpPr>
            <p:nvPr/>
          </p:nvSpPr>
          <p:spPr bwMode="auto">
            <a:xfrm>
              <a:off x="1444" y="3614"/>
              <a:ext cx="5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i="1" u="sng">
                  <a:solidFill>
                    <a:srgbClr val="000000"/>
                  </a:solidFill>
                  <a:latin typeface="Arial" panose="020B0604020202020204" pitchFamily="34" charset="0"/>
                </a:rPr>
                <a:t>Deism</a:t>
              </a:r>
            </a:p>
          </p:txBody>
        </p:sp>
        <p:sp>
          <p:nvSpPr>
            <p:cNvPr id="49181" name="Line 29">
              <a:extLst>
                <a:ext uri="{FF2B5EF4-FFF2-40B4-BE49-F238E27FC236}">
                  <a16:creationId xmlns:a16="http://schemas.microsoft.com/office/drawing/2014/main" id="{9D8ADB9A-CB0C-4677-A230-39697B44FF78}"/>
                </a:ext>
              </a:extLst>
            </p:cNvPr>
            <p:cNvSpPr>
              <a:spLocks noChangeShapeType="1"/>
            </p:cNvSpPr>
            <p:nvPr/>
          </p:nvSpPr>
          <p:spPr bwMode="auto">
            <a:xfrm>
              <a:off x="528" y="2304"/>
              <a:ext cx="1152" cy="134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000">
                <a:solidFill>
                  <a:srgbClr val="000000"/>
                </a:solidFill>
                <a:effectLst>
                  <a:outerShdw blurRad="38100" dist="38100" dir="2700000" algn="tl">
                    <a:srgbClr val="000000">
                      <a:alpha val="43137"/>
                    </a:srgbClr>
                  </a:outerShdw>
                </a:effectLst>
                <a:latin typeface="Perpetua" panose="02020502060401020303" pitchFamily="18" charset="0"/>
              </a:endParaRPr>
            </a:p>
          </p:txBody>
        </p:sp>
      </p:grpSp>
      <p:sp>
        <p:nvSpPr>
          <p:cNvPr id="49183" name="Rectangle 31">
            <a:extLst>
              <a:ext uri="{FF2B5EF4-FFF2-40B4-BE49-F238E27FC236}">
                <a16:creationId xmlns:a16="http://schemas.microsoft.com/office/drawing/2014/main" id="{80670E75-BA9C-4474-A1C8-07CCC82F6A22}"/>
              </a:ext>
            </a:extLst>
          </p:cNvPr>
          <p:cNvSpPr>
            <a:spLocks noChangeArrowheads="1"/>
          </p:cNvSpPr>
          <p:nvPr/>
        </p:nvSpPr>
        <p:spPr bwMode="auto">
          <a:xfrm>
            <a:off x="6096000" y="2514600"/>
            <a:ext cx="1447800" cy="381000"/>
          </a:xfrm>
          <a:prstGeom prst="rect">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a:solidFill>
                  <a:srgbClr val="FFFFFF"/>
                </a:solidFill>
                <a:latin typeface="Arial" panose="020B0604020202020204" pitchFamily="34" charset="0"/>
              </a:rPr>
              <a:t>One or Many?</a:t>
            </a:r>
          </a:p>
        </p:txBody>
      </p:sp>
      <p:grpSp>
        <p:nvGrpSpPr>
          <p:cNvPr id="49210" name="Group 58">
            <a:extLst>
              <a:ext uri="{FF2B5EF4-FFF2-40B4-BE49-F238E27FC236}">
                <a16:creationId xmlns:a16="http://schemas.microsoft.com/office/drawing/2014/main" id="{46154712-0848-4828-BFAB-83493D1560CB}"/>
              </a:ext>
            </a:extLst>
          </p:cNvPr>
          <p:cNvGrpSpPr>
            <a:grpSpLocks/>
          </p:cNvGrpSpPr>
          <p:nvPr/>
        </p:nvGrpSpPr>
        <p:grpSpPr bwMode="auto">
          <a:xfrm>
            <a:off x="6781800" y="2971800"/>
            <a:ext cx="1619250" cy="762000"/>
            <a:chOff x="3312" y="1872"/>
            <a:chExt cx="1020" cy="480"/>
          </a:xfrm>
        </p:grpSpPr>
        <p:sp>
          <p:nvSpPr>
            <p:cNvPr id="49185" name="Line 33">
              <a:extLst>
                <a:ext uri="{FF2B5EF4-FFF2-40B4-BE49-F238E27FC236}">
                  <a16:creationId xmlns:a16="http://schemas.microsoft.com/office/drawing/2014/main" id="{971C2A2E-D477-4232-8E62-BC872744E772}"/>
                </a:ext>
              </a:extLst>
            </p:cNvPr>
            <p:cNvSpPr>
              <a:spLocks noChangeShapeType="1"/>
            </p:cNvSpPr>
            <p:nvPr/>
          </p:nvSpPr>
          <p:spPr bwMode="auto">
            <a:xfrm>
              <a:off x="3312" y="1872"/>
              <a:ext cx="76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000">
                <a:solidFill>
                  <a:srgbClr val="000000"/>
                </a:solidFill>
                <a:effectLst>
                  <a:outerShdw blurRad="38100" dist="38100" dir="2700000" algn="tl">
                    <a:srgbClr val="000000">
                      <a:alpha val="43137"/>
                    </a:srgbClr>
                  </a:outerShdw>
                </a:effectLst>
                <a:latin typeface="Perpetua" panose="02020502060401020303" pitchFamily="18" charset="0"/>
              </a:endParaRPr>
            </a:p>
          </p:txBody>
        </p:sp>
        <p:sp>
          <p:nvSpPr>
            <p:cNvPr id="49186" name="Text Box 34">
              <a:extLst>
                <a:ext uri="{FF2B5EF4-FFF2-40B4-BE49-F238E27FC236}">
                  <a16:creationId xmlns:a16="http://schemas.microsoft.com/office/drawing/2014/main" id="{BBC5C992-CD72-4111-B8A1-655A5EFAFAAF}"/>
                </a:ext>
              </a:extLst>
            </p:cNvPr>
            <p:cNvSpPr txBox="1">
              <a:spLocks noChangeArrowheads="1"/>
            </p:cNvSpPr>
            <p:nvPr/>
          </p:nvSpPr>
          <p:spPr bwMode="auto">
            <a:xfrm>
              <a:off x="3936" y="2121"/>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000000"/>
                  </a:solidFill>
                  <a:latin typeface="Arial" panose="020B0604020202020204" pitchFamily="34" charset="0"/>
                </a:rPr>
                <a:t>One</a:t>
              </a:r>
            </a:p>
          </p:txBody>
        </p:sp>
      </p:grpSp>
      <p:sp>
        <p:nvSpPr>
          <p:cNvPr id="49188" name="Rectangle 36">
            <a:extLst>
              <a:ext uri="{FF2B5EF4-FFF2-40B4-BE49-F238E27FC236}">
                <a16:creationId xmlns:a16="http://schemas.microsoft.com/office/drawing/2014/main" id="{8752DC36-7495-431C-B22C-42A9462AF68F}"/>
              </a:ext>
            </a:extLst>
          </p:cNvPr>
          <p:cNvSpPr>
            <a:spLocks noChangeArrowheads="1"/>
          </p:cNvSpPr>
          <p:nvPr/>
        </p:nvSpPr>
        <p:spPr bwMode="auto">
          <a:xfrm>
            <a:off x="7543800" y="4724400"/>
            <a:ext cx="2971800" cy="304800"/>
          </a:xfrm>
          <a:prstGeom prst="rect">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a:solidFill>
                  <a:srgbClr val="FFFFFF"/>
                </a:solidFill>
                <a:latin typeface="Arial" panose="020B0604020202020204" pitchFamily="34" charset="0"/>
              </a:rPr>
              <a:t>Personal or Impersonal?</a:t>
            </a:r>
          </a:p>
        </p:txBody>
      </p:sp>
      <p:grpSp>
        <p:nvGrpSpPr>
          <p:cNvPr id="49214" name="Group 62">
            <a:extLst>
              <a:ext uri="{FF2B5EF4-FFF2-40B4-BE49-F238E27FC236}">
                <a16:creationId xmlns:a16="http://schemas.microsoft.com/office/drawing/2014/main" id="{80F70135-19FD-43C4-85AC-01DD1554F3D5}"/>
              </a:ext>
            </a:extLst>
          </p:cNvPr>
          <p:cNvGrpSpPr>
            <a:grpSpLocks/>
          </p:cNvGrpSpPr>
          <p:nvPr/>
        </p:nvGrpSpPr>
        <p:grpSpPr bwMode="auto">
          <a:xfrm>
            <a:off x="6864350" y="5105400"/>
            <a:ext cx="2051050" cy="1295400"/>
            <a:chOff x="3364" y="3216"/>
            <a:chExt cx="1292" cy="816"/>
          </a:xfrm>
        </p:grpSpPr>
        <p:sp>
          <p:nvSpPr>
            <p:cNvPr id="49174" name="Text Box 22">
              <a:extLst>
                <a:ext uri="{FF2B5EF4-FFF2-40B4-BE49-F238E27FC236}">
                  <a16:creationId xmlns:a16="http://schemas.microsoft.com/office/drawing/2014/main" id="{63FF77B8-FEA2-4767-BFAC-F7EC17251D20}"/>
                </a:ext>
              </a:extLst>
            </p:cNvPr>
            <p:cNvSpPr txBox="1">
              <a:spLocks noChangeArrowheads="1"/>
            </p:cNvSpPr>
            <p:nvPr/>
          </p:nvSpPr>
          <p:spPr bwMode="auto">
            <a:xfrm>
              <a:off x="3364" y="3801"/>
              <a:ext cx="9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i="1" u="sng">
                  <a:solidFill>
                    <a:srgbClr val="000000"/>
                  </a:solidFill>
                  <a:latin typeface="Arial" panose="020B0604020202020204" pitchFamily="34" charset="0"/>
                </a:rPr>
                <a:t>Panentheism</a:t>
              </a:r>
            </a:p>
          </p:txBody>
        </p:sp>
        <p:sp>
          <p:nvSpPr>
            <p:cNvPr id="49182" name="Line 30">
              <a:extLst>
                <a:ext uri="{FF2B5EF4-FFF2-40B4-BE49-F238E27FC236}">
                  <a16:creationId xmlns:a16="http://schemas.microsoft.com/office/drawing/2014/main" id="{E3A43527-88ED-47A9-8A5B-76A4AFAEA3A0}"/>
                </a:ext>
              </a:extLst>
            </p:cNvPr>
            <p:cNvSpPr>
              <a:spLocks noChangeShapeType="1"/>
            </p:cNvSpPr>
            <p:nvPr/>
          </p:nvSpPr>
          <p:spPr bwMode="auto">
            <a:xfrm flipH="1">
              <a:off x="4080" y="3216"/>
              <a:ext cx="576"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000">
                <a:solidFill>
                  <a:srgbClr val="000000"/>
                </a:solidFill>
                <a:effectLst>
                  <a:outerShdw blurRad="38100" dist="38100" dir="2700000" algn="tl">
                    <a:srgbClr val="000000">
                      <a:alpha val="43137"/>
                    </a:srgbClr>
                  </a:outerShdw>
                </a:effectLst>
                <a:latin typeface="Perpetua" panose="02020502060401020303" pitchFamily="18" charset="0"/>
              </a:endParaRPr>
            </a:p>
          </p:txBody>
        </p:sp>
        <p:sp>
          <p:nvSpPr>
            <p:cNvPr id="49189" name="Text Box 37">
              <a:extLst>
                <a:ext uri="{FF2B5EF4-FFF2-40B4-BE49-F238E27FC236}">
                  <a16:creationId xmlns:a16="http://schemas.microsoft.com/office/drawing/2014/main" id="{EF4337A0-8FD6-4833-B09D-CA0F617862AB}"/>
                </a:ext>
              </a:extLst>
            </p:cNvPr>
            <p:cNvSpPr txBox="1">
              <a:spLocks noChangeArrowheads="1"/>
            </p:cNvSpPr>
            <p:nvPr/>
          </p:nvSpPr>
          <p:spPr bwMode="auto">
            <a:xfrm>
              <a:off x="3408" y="3552"/>
              <a:ext cx="8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000000"/>
                  </a:solidFill>
                  <a:latin typeface="Arial" panose="020B0604020202020204" pitchFamily="34" charset="0"/>
                </a:rPr>
                <a:t>Impersonal</a:t>
              </a:r>
            </a:p>
          </p:txBody>
        </p:sp>
        <p:sp>
          <p:nvSpPr>
            <p:cNvPr id="49190" name="Line 38">
              <a:extLst>
                <a:ext uri="{FF2B5EF4-FFF2-40B4-BE49-F238E27FC236}">
                  <a16:creationId xmlns:a16="http://schemas.microsoft.com/office/drawing/2014/main" id="{593BE652-AA56-4E7F-AE4B-FC7C2060045E}"/>
                </a:ext>
              </a:extLst>
            </p:cNvPr>
            <p:cNvSpPr>
              <a:spLocks noChangeShapeType="1"/>
            </p:cNvSpPr>
            <p:nvPr/>
          </p:nvSpPr>
          <p:spPr bwMode="auto">
            <a:xfrm>
              <a:off x="3792" y="3744"/>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000">
                <a:solidFill>
                  <a:srgbClr val="000000"/>
                </a:solidFill>
                <a:effectLst>
                  <a:outerShdw blurRad="38100" dist="38100" dir="2700000" algn="tl">
                    <a:srgbClr val="000000">
                      <a:alpha val="43137"/>
                    </a:srgbClr>
                  </a:outerShdw>
                </a:effectLst>
                <a:latin typeface="Perpetua" panose="02020502060401020303" pitchFamily="18" charset="0"/>
              </a:endParaRPr>
            </a:p>
          </p:txBody>
        </p:sp>
      </p:grpSp>
      <p:grpSp>
        <p:nvGrpSpPr>
          <p:cNvPr id="49215" name="Group 63">
            <a:extLst>
              <a:ext uri="{FF2B5EF4-FFF2-40B4-BE49-F238E27FC236}">
                <a16:creationId xmlns:a16="http://schemas.microsoft.com/office/drawing/2014/main" id="{8652BF36-5935-4FAE-81CF-05A9CF10E042}"/>
              </a:ext>
            </a:extLst>
          </p:cNvPr>
          <p:cNvGrpSpPr>
            <a:grpSpLocks/>
          </p:cNvGrpSpPr>
          <p:nvPr/>
        </p:nvGrpSpPr>
        <p:grpSpPr bwMode="auto">
          <a:xfrm>
            <a:off x="8991600" y="5105400"/>
            <a:ext cx="1149350" cy="1295400"/>
            <a:chOff x="4704" y="3216"/>
            <a:chExt cx="724" cy="816"/>
          </a:xfrm>
        </p:grpSpPr>
        <p:sp>
          <p:nvSpPr>
            <p:cNvPr id="49191" name="Text Box 39">
              <a:extLst>
                <a:ext uri="{FF2B5EF4-FFF2-40B4-BE49-F238E27FC236}">
                  <a16:creationId xmlns:a16="http://schemas.microsoft.com/office/drawing/2014/main" id="{FE8C993C-D96B-4AA4-9F01-C51CA868383B}"/>
                </a:ext>
              </a:extLst>
            </p:cNvPr>
            <p:cNvSpPr txBox="1">
              <a:spLocks noChangeArrowheads="1"/>
            </p:cNvSpPr>
            <p:nvPr/>
          </p:nvSpPr>
          <p:spPr bwMode="auto">
            <a:xfrm>
              <a:off x="4788" y="3801"/>
              <a:ext cx="5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i="1" u="sng">
                  <a:solidFill>
                    <a:srgbClr val="000000"/>
                  </a:solidFill>
                  <a:latin typeface="Arial" panose="020B0604020202020204" pitchFamily="34" charset="0"/>
                </a:rPr>
                <a:t>Theism</a:t>
              </a:r>
            </a:p>
          </p:txBody>
        </p:sp>
        <p:sp>
          <p:nvSpPr>
            <p:cNvPr id="49192" name="Text Box 40">
              <a:extLst>
                <a:ext uri="{FF2B5EF4-FFF2-40B4-BE49-F238E27FC236}">
                  <a16:creationId xmlns:a16="http://schemas.microsoft.com/office/drawing/2014/main" id="{3839C107-30EE-48C8-9E41-A3C28860EFAC}"/>
                </a:ext>
              </a:extLst>
            </p:cNvPr>
            <p:cNvSpPr txBox="1">
              <a:spLocks noChangeArrowheads="1"/>
            </p:cNvSpPr>
            <p:nvPr/>
          </p:nvSpPr>
          <p:spPr bwMode="auto">
            <a:xfrm>
              <a:off x="4704" y="3552"/>
              <a:ext cx="7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000000"/>
                  </a:solidFill>
                  <a:latin typeface="Arial" panose="020B0604020202020204" pitchFamily="34" charset="0"/>
                </a:rPr>
                <a:t>Personal</a:t>
              </a:r>
            </a:p>
          </p:txBody>
        </p:sp>
        <p:sp>
          <p:nvSpPr>
            <p:cNvPr id="49193" name="Line 41">
              <a:extLst>
                <a:ext uri="{FF2B5EF4-FFF2-40B4-BE49-F238E27FC236}">
                  <a16:creationId xmlns:a16="http://schemas.microsoft.com/office/drawing/2014/main" id="{6A76821E-4552-4EDD-B12B-3B5BA3467A9B}"/>
                </a:ext>
              </a:extLst>
            </p:cNvPr>
            <p:cNvSpPr>
              <a:spLocks noChangeShapeType="1"/>
            </p:cNvSpPr>
            <p:nvPr/>
          </p:nvSpPr>
          <p:spPr bwMode="auto">
            <a:xfrm>
              <a:off x="5088" y="3744"/>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000">
                <a:solidFill>
                  <a:srgbClr val="000000"/>
                </a:solidFill>
                <a:effectLst>
                  <a:outerShdw blurRad="38100" dist="38100" dir="2700000" algn="tl">
                    <a:srgbClr val="000000">
                      <a:alpha val="43137"/>
                    </a:srgbClr>
                  </a:outerShdw>
                </a:effectLst>
                <a:latin typeface="Perpetua" panose="02020502060401020303" pitchFamily="18" charset="0"/>
              </a:endParaRPr>
            </a:p>
          </p:txBody>
        </p:sp>
        <p:sp>
          <p:nvSpPr>
            <p:cNvPr id="49194" name="Line 42">
              <a:extLst>
                <a:ext uri="{FF2B5EF4-FFF2-40B4-BE49-F238E27FC236}">
                  <a16:creationId xmlns:a16="http://schemas.microsoft.com/office/drawing/2014/main" id="{4891E4ED-3C23-4090-B192-78E503F48FD2}"/>
                </a:ext>
              </a:extLst>
            </p:cNvPr>
            <p:cNvSpPr>
              <a:spLocks noChangeShapeType="1"/>
            </p:cNvSpPr>
            <p:nvPr/>
          </p:nvSpPr>
          <p:spPr bwMode="auto">
            <a:xfrm>
              <a:off x="4752" y="3216"/>
              <a:ext cx="336"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000">
                <a:solidFill>
                  <a:srgbClr val="000000"/>
                </a:solidFill>
                <a:effectLst>
                  <a:outerShdw blurRad="38100" dist="38100" dir="2700000" algn="tl">
                    <a:srgbClr val="000000">
                      <a:alpha val="43137"/>
                    </a:srgbClr>
                  </a:outerShdw>
                </a:effectLst>
                <a:latin typeface="Perpetua" panose="02020502060401020303" pitchFamily="18" charset="0"/>
              </a:endParaRPr>
            </a:p>
          </p:txBody>
        </p:sp>
      </p:grpSp>
      <p:grpSp>
        <p:nvGrpSpPr>
          <p:cNvPr id="49209" name="Group 57">
            <a:extLst>
              <a:ext uri="{FF2B5EF4-FFF2-40B4-BE49-F238E27FC236}">
                <a16:creationId xmlns:a16="http://schemas.microsoft.com/office/drawing/2014/main" id="{A0FA6520-D04D-4D41-AF95-B99D0942C92F}"/>
              </a:ext>
            </a:extLst>
          </p:cNvPr>
          <p:cNvGrpSpPr>
            <a:grpSpLocks/>
          </p:cNvGrpSpPr>
          <p:nvPr/>
        </p:nvGrpSpPr>
        <p:grpSpPr bwMode="auto">
          <a:xfrm>
            <a:off x="4114800" y="2971800"/>
            <a:ext cx="2063750" cy="1447800"/>
            <a:chOff x="1916" y="1872"/>
            <a:chExt cx="1300" cy="912"/>
          </a:xfrm>
        </p:grpSpPr>
        <p:sp>
          <p:nvSpPr>
            <p:cNvPr id="49184" name="Line 32">
              <a:extLst>
                <a:ext uri="{FF2B5EF4-FFF2-40B4-BE49-F238E27FC236}">
                  <a16:creationId xmlns:a16="http://schemas.microsoft.com/office/drawing/2014/main" id="{7C6B5AF9-9D32-4592-8A64-DFC526B3009B}"/>
                </a:ext>
              </a:extLst>
            </p:cNvPr>
            <p:cNvSpPr>
              <a:spLocks noChangeShapeType="1"/>
            </p:cNvSpPr>
            <p:nvPr/>
          </p:nvSpPr>
          <p:spPr bwMode="auto">
            <a:xfrm flipV="1">
              <a:off x="2352" y="1872"/>
              <a:ext cx="864"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000">
                <a:solidFill>
                  <a:srgbClr val="000000"/>
                </a:solidFill>
                <a:effectLst>
                  <a:outerShdw blurRad="38100" dist="38100" dir="2700000" algn="tl">
                    <a:srgbClr val="000000">
                      <a:alpha val="43137"/>
                    </a:srgbClr>
                  </a:outerShdw>
                </a:effectLst>
                <a:latin typeface="Perpetua" panose="02020502060401020303" pitchFamily="18" charset="0"/>
              </a:endParaRPr>
            </a:p>
          </p:txBody>
        </p:sp>
        <p:sp>
          <p:nvSpPr>
            <p:cNvPr id="49187" name="Text Box 35">
              <a:extLst>
                <a:ext uri="{FF2B5EF4-FFF2-40B4-BE49-F238E27FC236}">
                  <a16:creationId xmlns:a16="http://schemas.microsoft.com/office/drawing/2014/main" id="{1919C7B6-AADD-480B-A429-39C5ADAB69F6}"/>
                </a:ext>
              </a:extLst>
            </p:cNvPr>
            <p:cNvSpPr txBox="1">
              <a:spLocks noChangeArrowheads="1"/>
            </p:cNvSpPr>
            <p:nvPr/>
          </p:nvSpPr>
          <p:spPr bwMode="auto">
            <a:xfrm>
              <a:off x="2104" y="2169"/>
              <a:ext cx="4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000000"/>
                  </a:solidFill>
                  <a:latin typeface="Arial" panose="020B0604020202020204" pitchFamily="34" charset="0"/>
                </a:rPr>
                <a:t>Many</a:t>
              </a:r>
            </a:p>
          </p:txBody>
        </p:sp>
        <p:sp>
          <p:nvSpPr>
            <p:cNvPr id="49195" name="Line 43">
              <a:extLst>
                <a:ext uri="{FF2B5EF4-FFF2-40B4-BE49-F238E27FC236}">
                  <a16:creationId xmlns:a16="http://schemas.microsoft.com/office/drawing/2014/main" id="{BDBA7B67-6D29-4CBB-8E93-AD95CF669779}"/>
                </a:ext>
              </a:extLst>
            </p:cNvPr>
            <p:cNvSpPr>
              <a:spLocks noChangeShapeType="1"/>
            </p:cNvSpPr>
            <p:nvPr/>
          </p:nvSpPr>
          <p:spPr bwMode="auto">
            <a:xfrm flipH="1">
              <a:off x="2300" y="2409"/>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000">
                <a:solidFill>
                  <a:srgbClr val="000000"/>
                </a:solidFill>
                <a:effectLst>
                  <a:outerShdw blurRad="38100" dist="38100" dir="2700000" algn="tl">
                    <a:srgbClr val="000000">
                      <a:alpha val="43137"/>
                    </a:srgbClr>
                  </a:outerShdw>
                </a:effectLst>
                <a:latin typeface="Perpetua" panose="02020502060401020303" pitchFamily="18" charset="0"/>
              </a:endParaRPr>
            </a:p>
          </p:txBody>
        </p:sp>
        <p:sp>
          <p:nvSpPr>
            <p:cNvPr id="49196" name="Text Box 44">
              <a:extLst>
                <a:ext uri="{FF2B5EF4-FFF2-40B4-BE49-F238E27FC236}">
                  <a16:creationId xmlns:a16="http://schemas.microsoft.com/office/drawing/2014/main" id="{8BFF8B6A-9445-4745-859A-5DBDE5D737F1}"/>
                </a:ext>
              </a:extLst>
            </p:cNvPr>
            <p:cNvSpPr txBox="1">
              <a:spLocks noChangeArrowheads="1"/>
            </p:cNvSpPr>
            <p:nvPr/>
          </p:nvSpPr>
          <p:spPr bwMode="auto">
            <a:xfrm>
              <a:off x="1916" y="2553"/>
              <a:ext cx="8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i="1" u="sng">
                  <a:solidFill>
                    <a:srgbClr val="000000"/>
                  </a:solidFill>
                  <a:latin typeface="Arial" panose="020B0604020202020204" pitchFamily="34" charset="0"/>
                </a:rPr>
                <a:t>Polytheism</a:t>
              </a:r>
            </a:p>
          </p:txBody>
        </p:sp>
      </p:grpSp>
      <p:grpSp>
        <p:nvGrpSpPr>
          <p:cNvPr id="49216" name="Group 64">
            <a:extLst>
              <a:ext uri="{FF2B5EF4-FFF2-40B4-BE49-F238E27FC236}">
                <a16:creationId xmlns:a16="http://schemas.microsoft.com/office/drawing/2014/main" id="{3E7418C5-D8B7-4315-96F7-AF000575B7F5}"/>
              </a:ext>
            </a:extLst>
          </p:cNvPr>
          <p:cNvGrpSpPr>
            <a:grpSpLocks/>
          </p:cNvGrpSpPr>
          <p:nvPr/>
        </p:nvGrpSpPr>
        <p:grpSpPr bwMode="auto">
          <a:xfrm>
            <a:off x="8305800" y="2224088"/>
            <a:ext cx="2165350" cy="900112"/>
            <a:chOff x="4272" y="1401"/>
            <a:chExt cx="1364" cy="567"/>
          </a:xfrm>
        </p:grpSpPr>
        <p:sp>
          <p:nvSpPr>
            <p:cNvPr id="49198" name="Text Box 46">
              <a:extLst>
                <a:ext uri="{FF2B5EF4-FFF2-40B4-BE49-F238E27FC236}">
                  <a16:creationId xmlns:a16="http://schemas.microsoft.com/office/drawing/2014/main" id="{0DEE5A52-E62F-4E7E-B7CE-ED7BC4E72C28}"/>
                </a:ext>
              </a:extLst>
            </p:cNvPr>
            <p:cNvSpPr txBox="1">
              <a:spLocks noChangeArrowheads="1"/>
            </p:cNvSpPr>
            <p:nvPr/>
          </p:nvSpPr>
          <p:spPr bwMode="auto">
            <a:xfrm>
              <a:off x="4524" y="1737"/>
              <a:ext cx="7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i="1" u="sng">
                  <a:solidFill>
                    <a:srgbClr val="000000"/>
                  </a:solidFill>
                  <a:latin typeface="Arial" panose="020B0604020202020204" pitchFamily="34" charset="0"/>
                </a:rPr>
                <a:t>Pluralism</a:t>
              </a:r>
            </a:p>
          </p:txBody>
        </p:sp>
        <p:sp>
          <p:nvSpPr>
            <p:cNvPr id="49200" name="Text Box 48">
              <a:extLst>
                <a:ext uri="{FF2B5EF4-FFF2-40B4-BE49-F238E27FC236}">
                  <a16:creationId xmlns:a16="http://schemas.microsoft.com/office/drawing/2014/main" id="{CF8D7715-4E3F-4ABE-9EF0-88EDB319C819}"/>
                </a:ext>
              </a:extLst>
            </p:cNvPr>
            <p:cNvSpPr txBox="1">
              <a:spLocks noChangeArrowheads="1"/>
            </p:cNvSpPr>
            <p:nvPr/>
          </p:nvSpPr>
          <p:spPr bwMode="auto">
            <a:xfrm>
              <a:off x="4272" y="1401"/>
              <a:ext cx="13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000000"/>
                  </a:solidFill>
                  <a:latin typeface="Arial" panose="020B0604020202020204" pitchFamily="34" charset="0"/>
                </a:rPr>
                <a:t>All beliefs are true</a:t>
              </a:r>
            </a:p>
          </p:txBody>
        </p:sp>
        <p:sp>
          <p:nvSpPr>
            <p:cNvPr id="49202" name="Line 50">
              <a:extLst>
                <a:ext uri="{FF2B5EF4-FFF2-40B4-BE49-F238E27FC236}">
                  <a16:creationId xmlns:a16="http://schemas.microsoft.com/office/drawing/2014/main" id="{0464BE4C-62B5-42A4-8BF7-8F75C4A0AD30}"/>
                </a:ext>
              </a:extLst>
            </p:cNvPr>
            <p:cNvSpPr>
              <a:spLocks noChangeShapeType="1"/>
            </p:cNvSpPr>
            <p:nvPr/>
          </p:nvSpPr>
          <p:spPr bwMode="auto">
            <a:xfrm>
              <a:off x="4848" y="1584"/>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000">
                <a:solidFill>
                  <a:srgbClr val="000000"/>
                </a:solidFill>
                <a:effectLst>
                  <a:outerShdw blurRad="38100" dist="38100" dir="2700000" algn="tl">
                    <a:srgbClr val="000000">
                      <a:alpha val="43137"/>
                    </a:srgbClr>
                  </a:outerShdw>
                </a:effectLst>
                <a:latin typeface="Perpetua" panose="02020502060401020303" pitchFamily="18" charset="0"/>
              </a:endParaRPr>
            </a:p>
          </p:txBody>
        </p:sp>
      </p:grpSp>
      <p:grpSp>
        <p:nvGrpSpPr>
          <p:cNvPr id="49220" name="Group 68">
            <a:extLst>
              <a:ext uri="{FF2B5EF4-FFF2-40B4-BE49-F238E27FC236}">
                <a16:creationId xmlns:a16="http://schemas.microsoft.com/office/drawing/2014/main" id="{15E6CDB7-FB4E-48E3-94F1-3A95D5D3F748}"/>
              </a:ext>
            </a:extLst>
          </p:cNvPr>
          <p:cNvGrpSpPr>
            <a:grpSpLocks/>
          </p:cNvGrpSpPr>
          <p:nvPr/>
        </p:nvGrpSpPr>
        <p:grpSpPr bwMode="auto">
          <a:xfrm>
            <a:off x="5410200" y="4038601"/>
            <a:ext cx="2514600" cy="1585913"/>
            <a:chOff x="2448" y="2544"/>
            <a:chExt cx="1584" cy="999"/>
          </a:xfrm>
        </p:grpSpPr>
        <p:sp>
          <p:nvSpPr>
            <p:cNvPr id="49218" name="Text Box 66">
              <a:extLst>
                <a:ext uri="{FF2B5EF4-FFF2-40B4-BE49-F238E27FC236}">
                  <a16:creationId xmlns:a16="http://schemas.microsoft.com/office/drawing/2014/main" id="{D89D5FC8-F2CC-4A1B-8446-C9FFBD5F2E65}"/>
                </a:ext>
              </a:extLst>
            </p:cNvPr>
            <p:cNvSpPr txBox="1">
              <a:spLocks noChangeArrowheads="1"/>
            </p:cNvSpPr>
            <p:nvPr/>
          </p:nvSpPr>
          <p:spPr bwMode="auto">
            <a:xfrm>
              <a:off x="2448" y="3312"/>
              <a:ext cx="11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000000"/>
                  </a:solidFill>
                  <a:latin typeface="Arial" panose="020B0604020202020204" pitchFamily="34" charset="0"/>
                </a:rPr>
                <a:t>Immanent only</a:t>
              </a:r>
            </a:p>
          </p:txBody>
        </p:sp>
        <p:sp>
          <p:nvSpPr>
            <p:cNvPr id="49219" name="Line 67">
              <a:extLst>
                <a:ext uri="{FF2B5EF4-FFF2-40B4-BE49-F238E27FC236}">
                  <a16:creationId xmlns:a16="http://schemas.microsoft.com/office/drawing/2014/main" id="{C0F32F9C-9D84-4561-ADC9-4D9C08F3D510}"/>
                </a:ext>
              </a:extLst>
            </p:cNvPr>
            <p:cNvSpPr>
              <a:spLocks noChangeShapeType="1"/>
            </p:cNvSpPr>
            <p:nvPr/>
          </p:nvSpPr>
          <p:spPr bwMode="auto">
            <a:xfrm flipH="1">
              <a:off x="3216" y="2544"/>
              <a:ext cx="816" cy="7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000">
                <a:solidFill>
                  <a:srgbClr val="000000"/>
                </a:solidFill>
                <a:effectLst>
                  <a:outerShdw blurRad="38100" dist="38100" dir="2700000" algn="tl">
                    <a:srgbClr val="000000">
                      <a:alpha val="43137"/>
                    </a:srgbClr>
                  </a:outerShdw>
                </a:effectLst>
                <a:latin typeface="Perpetua" panose="02020502060401020303"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9204"/>
                                        </p:tgtEl>
                                        <p:attrNameLst>
                                          <p:attrName>style.visibility</p:attrName>
                                        </p:attrNameLst>
                                      </p:cBhvr>
                                      <p:to>
                                        <p:strVal val="visible"/>
                                      </p:to>
                                    </p:set>
                                    <p:animEffect transition="in" filter="wipe(up)">
                                      <p:cBhvr>
                                        <p:cTn id="7" dur="500"/>
                                        <p:tgtEl>
                                          <p:spTgt spid="492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9205"/>
                                        </p:tgtEl>
                                        <p:attrNameLst>
                                          <p:attrName>style.visibility</p:attrName>
                                        </p:attrNameLst>
                                      </p:cBhvr>
                                      <p:to>
                                        <p:strVal val="visible"/>
                                      </p:to>
                                    </p:set>
                                    <p:animEffect transition="in" filter="wipe(up)">
                                      <p:cBhvr>
                                        <p:cTn id="12" dur="500"/>
                                        <p:tgtEl>
                                          <p:spTgt spid="492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49206"/>
                                        </p:tgtEl>
                                        <p:attrNameLst>
                                          <p:attrName>style.visibility</p:attrName>
                                        </p:attrNameLst>
                                      </p:cBhvr>
                                      <p:to>
                                        <p:strVal val="visible"/>
                                      </p:to>
                                    </p:set>
                                    <p:animEffect transition="in" filter="wipe(up)">
                                      <p:cBhvr>
                                        <p:cTn id="17" dur="500"/>
                                        <p:tgtEl>
                                          <p:spTgt spid="4920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49207"/>
                                        </p:tgtEl>
                                        <p:attrNameLst>
                                          <p:attrName>style.visibility</p:attrName>
                                        </p:attrNameLst>
                                      </p:cBhvr>
                                      <p:to>
                                        <p:strVal val="visible"/>
                                      </p:to>
                                    </p:set>
                                    <p:animEffect transition="in" filter="wipe(up)">
                                      <p:cBhvr>
                                        <p:cTn id="22" dur="500"/>
                                        <p:tgtEl>
                                          <p:spTgt spid="4920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49208"/>
                                        </p:tgtEl>
                                        <p:attrNameLst>
                                          <p:attrName>style.visibility</p:attrName>
                                        </p:attrNameLst>
                                      </p:cBhvr>
                                      <p:to>
                                        <p:strVal val="visible"/>
                                      </p:to>
                                    </p:set>
                                    <p:animEffect transition="in" filter="wipe(up)">
                                      <p:cBhvr>
                                        <p:cTn id="27" dur="500"/>
                                        <p:tgtEl>
                                          <p:spTgt spid="4920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9183"/>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nodeType="clickEffect">
                                  <p:stCondLst>
                                    <p:cond delay="0"/>
                                  </p:stCondLst>
                                  <p:childTnLst>
                                    <p:set>
                                      <p:cBhvr>
                                        <p:cTn id="35" dur="1" fill="hold">
                                          <p:stCondLst>
                                            <p:cond delay="0"/>
                                          </p:stCondLst>
                                        </p:cTn>
                                        <p:tgtEl>
                                          <p:spTgt spid="49209"/>
                                        </p:tgtEl>
                                        <p:attrNameLst>
                                          <p:attrName>style.visibility</p:attrName>
                                        </p:attrNameLst>
                                      </p:cBhvr>
                                      <p:to>
                                        <p:strVal val="visible"/>
                                      </p:to>
                                    </p:set>
                                    <p:animEffect transition="in" filter="wipe(up)">
                                      <p:cBhvr>
                                        <p:cTn id="36" dur="500"/>
                                        <p:tgtEl>
                                          <p:spTgt spid="4920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nodeType="clickEffect">
                                  <p:stCondLst>
                                    <p:cond delay="0"/>
                                  </p:stCondLst>
                                  <p:childTnLst>
                                    <p:set>
                                      <p:cBhvr>
                                        <p:cTn id="40" dur="1" fill="hold">
                                          <p:stCondLst>
                                            <p:cond delay="0"/>
                                          </p:stCondLst>
                                        </p:cTn>
                                        <p:tgtEl>
                                          <p:spTgt spid="49210"/>
                                        </p:tgtEl>
                                        <p:attrNameLst>
                                          <p:attrName>style.visibility</p:attrName>
                                        </p:attrNameLst>
                                      </p:cBhvr>
                                      <p:to>
                                        <p:strVal val="visible"/>
                                      </p:to>
                                    </p:set>
                                    <p:animEffect transition="in" filter="wipe(up)">
                                      <p:cBhvr>
                                        <p:cTn id="41" dur="500"/>
                                        <p:tgtEl>
                                          <p:spTgt spid="4921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9167"/>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49169"/>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1" fill="hold" nodeType="clickEffect">
                                  <p:stCondLst>
                                    <p:cond delay="0"/>
                                  </p:stCondLst>
                                  <p:childTnLst>
                                    <p:set>
                                      <p:cBhvr>
                                        <p:cTn id="53" dur="1" fill="hold">
                                          <p:stCondLst>
                                            <p:cond delay="0"/>
                                          </p:stCondLst>
                                        </p:cTn>
                                        <p:tgtEl>
                                          <p:spTgt spid="49217"/>
                                        </p:tgtEl>
                                        <p:attrNameLst>
                                          <p:attrName>style.visibility</p:attrName>
                                        </p:attrNameLst>
                                      </p:cBhvr>
                                      <p:to>
                                        <p:strVal val="visible"/>
                                      </p:to>
                                    </p:set>
                                    <p:animEffect transition="in" filter="wipe(up)">
                                      <p:cBhvr>
                                        <p:cTn id="54" dur="500"/>
                                        <p:tgtEl>
                                          <p:spTgt spid="4921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1" fill="hold" nodeType="clickEffect">
                                  <p:stCondLst>
                                    <p:cond delay="0"/>
                                  </p:stCondLst>
                                  <p:childTnLst>
                                    <p:set>
                                      <p:cBhvr>
                                        <p:cTn id="58" dur="1" fill="hold">
                                          <p:stCondLst>
                                            <p:cond delay="0"/>
                                          </p:stCondLst>
                                        </p:cTn>
                                        <p:tgtEl>
                                          <p:spTgt spid="49220"/>
                                        </p:tgtEl>
                                        <p:attrNameLst>
                                          <p:attrName>style.visibility</p:attrName>
                                        </p:attrNameLst>
                                      </p:cBhvr>
                                      <p:to>
                                        <p:strVal val="visible"/>
                                      </p:to>
                                    </p:set>
                                    <p:animEffect transition="in" filter="wipe(up)">
                                      <p:cBhvr>
                                        <p:cTn id="59" dur="500"/>
                                        <p:tgtEl>
                                          <p:spTgt spid="4922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1" fill="hold" nodeType="clickEffect">
                                  <p:stCondLst>
                                    <p:cond delay="0"/>
                                  </p:stCondLst>
                                  <p:childTnLst>
                                    <p:set>
                                      <p:cBhvr>
                                        <p:cTn id="63" dur="1" fill="hold">
                                          <p:stCondLst>
                                            <p:cond delay="0"/>
                                          </p:stCondLst>
                                        </p:cTn>
                                        <p:tgtEl>
                                          <p:spTgt spid="49221"/>
                                        </p:tgtEl>
                                        <p:attrNameLst>
                                          <p:attrName>style.visibility</p:attrName>
                                        </p:attrNameLst>
                                      </p:cBhvr>
                                      <p:to>
                                        <p:strVal val="visible"/>
                                      </p:to>
                                    </p:set>
                                    <p:animEffect transition="in" filter="wipe(up)">
                                      <p:cBhvr>
                                        <p:cTn id="64" dur="500"/>
                                        <p:tgtEl>
                                          <p:spTgt spid="49221"/>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1" fill="hold" nodeType="clickEffect">
                                  <p:stCondLst>
                                    <p:cond delay="0"/>
                                  </p:stCondLst>
                                  <p:childTnLst>
                                    <p:set>
                                      <p:cBhvr>
                                        <p:cTn id="68" dur="1" fill="hold">
                                          <p:stCondLst>
                                            <p:cond delay="0"/>
                                          </p:stCondLst>
                                        </p:cTn>
                                        <p:tgtEl>
                                          <p:spTgt spid="49213"/>
                                        </p:tgtEl>
                                        <p:attrNameLst>
                                          <p:attrName>style.visibility</p:attrName>
                                        </p:attrNameLst>
                                      </p:cBhvr>
                                      <p:to>
                                        <p:strVal val="visible"/>
                                      </p:to>
                                    </p:set>
                                    <p:animEffect transition="in" filter="wipe(up)">
                                      <p:cBhvr>
                                        <p:cTn id="69" dur="500"/>
                                        <p:tgtEl>
                                          <p:spTgt spid="49213"/>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49188"/>
                                        </p:tgtEl>
                                        <p:attrNameLst>
                                          <p:attrName>style.visibility</p:attrName>
                                        </p:attrNameLst>
                                      </p:cBhvr>
                                      <p:to>
                                        <p:strVal val="visible"/>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1" fill="hold" nodeType="clickEffect">
                                  <p:stCondLst>
                                    <p:cond delay="0"/>
                                  </p:stCondLst>
                                  <p:childTnLst>
                                    <p:set>
                                      <p:cBhvr>
                                        <p:cTn id="77" dur="1" fill="hold">
                                          <p:stCondLst>
                                            <p:cond delay="0"/>
                                          </p:stCondLst>
                                        </p:cTn>
                                        <p:tgtEl>
                                          <p:spTgt spid="49214"/>
                                        </p:tgtEl>
                                        <p:attrNameLst>
                                          <p:attrName>style.visibility</p:attrName>
                                        </p:attrNameLst>
                                      </p:cBhvr>
                                      <p:to>
                                        <p:strVal val="visible"/>
                                      </p:to>
                                    </p:set>
                                    <p:animEffect transition="in" filter="wipe(up)">
                                      <p:cBhvr>
                                        <p:cTn id="78" dur="500"/>
                                        <p:tgtEl>
                                          <p:spTgt spid="49214"/>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1" fill="hold" nodeType="clickEffect">
                                  <p:stCondLst>
                                    <p:cond delay="0"/>
                                  </p:stCondLst>
                                  <p:childTnLst>
                                    <p:set>
                                      <p:cBhvr>
                                        <p:cTn id="82" dur="1" fill="hold">
                                          <p:stCondLst>
                                            <p:cond delay="0"/>
                                          </p:stCondLst>
                                        </p:cTn>
                                        <p:tgtEl>
                                          <p:spTgt spid="49215"/>
                                        </p:tgtEl>
                                        <p:attrNameLst>
                                          <p:attrName>style.visibility</p:attrName>
                                        </p:attrNameLst>
                                      </p:cBhvr>
                                      <p:to>
                                        <p:strVal val="visible"/>
                                      </p:to>
                                    </p:set>
                                    <p:animEffect transition="in" filter="wipe(up)">
                                      <p:cBhvr>
                                        <p:cTn id="83" dur="500"/>
                                        <p:tgtEl>
                                          <p:spTgt spid="49215"/>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 presetClass="entr" presetSubtype="0" fill="hold" nodeType="clickEffect">
                                  <p:stCondLst>
                                    <p:cond delay="0"/>
                                  </p:stCondLst>
                                  <p:childTnLst>
                                    <p:set>
                                      <p:cBhvr>
                                        <p:cTn id="87" dur="1" fill="hold">
                                          <p:stCondLst>
                                            <p:cond delay="0"/>
                                          </p:stCondLst>
                                        </p:cTn>
                                        <p:tgtEl>
                                          <p:spTgt spid="492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7" grpId="0" animBg="1"/>
      <p:bldP spid="49169" grpId="0"/>
      <p:bldP spid="49183" grpId="0" animBg="1"/>
      <p:bldP spid="4918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ooter Placeholder 4">
            <a:extLst>
              <a:ext uri="{FF2B5EF4-FFF2-40B4-BE49-F238E27FC236}">
                <a16:creationId xmlns:a16="http://schemas.microsoft.com/office/drawing/2014/main" id="{4C9E539D-1337-417F-993F-CFACE3D9BF56}"/>
              </a:ext>
            </a:extLst>
          </p:cNvPr>
          <p:cNvSpPr>
            <a:spLocks noGrp="1"/>
          </p:cNvSpPr>
          <p:nvPr>
            <p:ph type="ftr" sz="quarter" idx="11"/>
          </p:nvPr>
        </p:nvSpPr>
        <p:spPr/>
        <p:txBody>
          <a:bodyPr/>
          <a:lstStyle/>
          <a:p>
            <a:pPr fontAlgn="base">
              <a:spcBef>
                <a:spcPct val="0"/>
              </a:spcBef>
              <a:spcAft>
                <a:spcPct val="0"/>
              </a:spcAft>
            </a:pPr>
            <a:r>
              <a:rPr lang="en-US" altLang="en-US">
                <a:solidFill>
                  <a:srgbClr val="000000"/>
                </a:solidFill>
              </a:rPr>
              <a:t>© Copyright 2002-2006, Reclaiming the Mind Ministries.</a:t>
            </a:r>
          </a:p>
        </p:txBody>
      </p:sp>
      <p:sp>
        <p:nvSpPr>
          <p:cNvPr id="52480" name="Rectangle 256">
            <a:extLst>
              <a:ext uri="{FF2B5EF4-FFF2-40B4-BE49-F238E27FC236}">
                <a16:creationId xmlns:a16="http://schemas.microsoft.com/office/drawing/2014/main" id="{79C31F84-2012-43CB-B26B-321A3FD9D958}"/>
              </a:ext>
            </a:extLst>
          </p:cNvPr>
          <p:cNvSpPr>
            <a:spLocks noChangeArrowheads="1"/>
          </p:cNvSpPr>
          <p:nvPr/>
        </p:nvSpPr>
        <p:spPr bwMode="auto">
          <a:xfrm>
            <a:off x="152400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000">
              <a:solidFill>
                <a:srgbClr val="000000"/>
              </a:solidFill>
              <a:effectLst>
                <a:outerShdw blurRad="38100" dist="38100" dir="2700000" algn="tl">
                  <a:srgbClr val="000000">
                    <a:alpha val="43137"/>
                  </a:srgbClr>
                </a:outerShdw>
              </a:effectLst>
              <a:latin typeface="Perpetua" panose="02020502060401020303" pitchFamily="18" charset="0"/>
            </a:endParaRPr>
          </a:p>
        </p:txBody>
      </p:sp>
      <p:sp>
        <p:nvSpPr>
          <p:cNvPr id="52226" name="Rectangle 2">
            <a:extLst>
              <a:ext uri="{FF2B5EF4-FFF2-40B4-BE49-F238E27FC236}">
                <a16:creationId xmlns:a16="http://schemas.microsoft.com/office/drawing/2014/main" id="{5C102A0A-400A-417C-A649-0C60645D0D79}"/>
              </a:ext>
            </a:extLst>
          </p:cNvPr>
          <p:cNvSpPr>
            <a:spLocks noGrp="1" noChangeArrowheads="1"/>
          </p:cNvSpPr>
          <p:nvPr>
            <p:ph type="title"/>
          </p:nvPr>
        </p:nvSpPr>
        <p:spPr>
          <a:xfrm>
            <a:off x="2590800" y="274638"/>
            <a:ext cx="7010400" cy="1143000"/>
          </a:xfrm>
        </p:spPr>
        <p:txBody>
          <a:bodyPr/>
          <a:lstStyle/>
          <a:p>
            <a:r>
              <a:rPr lang="en-US" altLang="en-US"/>
              <a:t>Worldviews</a:t>
            </a:r>
          </a:p>
        </p:txBody>
      </p:sp>
      <p:graphicFrame>
        <p:nvGraphicFramePr>
          <p:cNvPr id="52594" name="Group 370">
            <a:extLst>
              <a:ext uri="{FF2B5EF4-FFF2-40B4-BE49-F238E27FC236}">
                <a16:creationId xmlns:a16="http://schemas.microsoft.com/office/drawing/2014/main" id="{BE9C01B1-D748-4F7C-B119-56A3A9C2CE53}"/>
              </a:ext>
            </a:extLst>
          </p:cNvPr>
          <p:cNvGraphicFramePr>
            <a:graphicFrameLocks noGrp="1"/>
          </p:cNvGraphicFramePr>
          <p:nvPr>
            <p:ph idx="1"/>
          </p:nvPr>
        </p:nvGraphicFramePr>
        <p:xfrm>
          <a:off x="1622426" y="1600200"/>
          <a:ext cx="8969375" cy="4510088"/>
        </p:xfrm>
        <a:graphic>
          <a:graphicData uri="http://schemas.openxmlformats.org/drawingml/2006/table">
            <a:tbl>
              <a:tblPr/>
              <a:tblGrid>
                <a:gridCol w="1066800">
                  <a:extLst>
                    <a:ext uri="{9D8B030D-6E8A-4147-A177-3AD203B41FA5}">
                      <a16:colId xmlns:a16="http://schemas.microsoft.com/office/drawing/2014/main" val="1296649845"/>
                    </a:ext>
                  </a:extLst>
                </a:gridCol>
                <a:gridCol w="1066800">
                  <a:extLst>
                    <a:ext uri="{9D8B030D-6E8A-4147-A177-3AD203B41FA5}">
                      <a16:colId xmlns:a16="http://schemas.microsoft.com/office/drawing/2014/main" val="356562168"/>
                    </a:ext>
                  </a:extLst>
                </a:gridCol>
                <a:gridCol w="1066800">
                  <a:extLst>
                    <a:ext uri="{9D8B030D-6E8A-4147-A177-3AD203B41FA5}">
                      <a16:colId xmlns:a16="http://schemas.microsoft.com/office/drawing/2014/main" val="2592821234"/>
                    </a:ext>
                  </a:extLst>
                </a:gridCol>
                <a:gridCol w="1120775">
                  <a:extLst>
                    <a:ext uri="{9D8B030D-6E8A-4147-A177-3AD203B41FA5}">
                      <a16:colId xmlns:a16="http://schemas.microsoft.com/office/drawing/2014/main" val="3721051619"/>
                    </a:ext>
                  </a:extLst>
                </a:gridCol>
                <a:gridCol w="1120775">
                  <a:extLst>
                    <a:ext uri="{9D8B030D-6E8A-4147-A177-3AD203B41FA5}">
                      <a16:colId xmlns:a16="http://schemas.microsoft.com/office/drawing/2014/main" val="3059104690"/>
                    </a:ext>
                  </a:extLst>
                </a:gridCol>
                <a:gridCol w="1120775">
                  <a:extLst>
                    <a:ext uri="{9D8B030D-6E8A-4147-A177-3AD203B41FA5}">
                      <a16:colId xmlns:a16="http://schemas.microsoft.com/office/drawing/2014/main" val="2283454573"/>
                    </a:ext>
                  </a:extLst>
                </a:gridCol>
                <a:gridCol w="1200150">
                  <a:extLst>
                    <a:ext uri="{9D8B030D-6E8A-4147-A177-3AD203B41FA5}">
                      <a16:colId xmlns:a16="http://schemas.microsoft.com/office/drawing/2014/main" val="3888879276"/>
                    </a:ext>
                  </a:extLst>
                </a:gridCol>
                <a:gridCol w="1206500">
                  <a:extLst>
                    <a:ext uri="{9D8B030D-6E8A-4147-A177-3AD203B41FA5}">
                      <a16:colId xmlns:a16="http://schemas.microsoft.com/office/drawing/2014/main" val="3570788752"/>
                    </a:ext>
                  </a:extLst>
                </a:gridCol>
              </a:tblGrid>
              <a:tr h="381000">
                <a:tc>
                  <a:txBody>
                    <a:bodyPr/>
                    <a:lstStyle>
                      <a:lvl1pPr algn="l">
                        <a:spcBef>
                          <a:spcPct val="20000"/>
                        </a:spcBef>
                        <a:buClr>
                          <a:srgbClr val="800000"/>
                        </a:buClr>
                        <a:defRPr sz="2800">
                          <a:solidFill>
                            <a:schemeClr val="tx1"/>
                          </a:solidFill>
                          <a:latin typeface="Perpetua" panose="02020502060401020303" pitchFamily="18" charset="0"/>
                        </a:defRPr>
                      </a:lvl1pPr>
                      <a:lvl2pPr indent="292100" algn="l">
                        <a:spcBef>
                          <a:spcPct val="20000"/>
                        </a:spcBef>
                        <a:buClr>
                          <a:srgbClr val="800000"/>
                        </a:buClr>
                        <a:defRPr sz="2400">
                          <a:solidFill>
                            <a:schemeClr val="tx1"/>
                          </a:solidFill>
                          <a:latin typeface="Perpetua" panose="02020502060401020303" pitchFamily="18" charset="0"/>
                        </a:defRPr>
                      </a:lvl2pPr>
                      <a:lvl3pPr indent="579438" algn="l">
                        <a:spcBef>
                          <a:spcPct val="20000"/>
                        </a:spcBef>
                        <a:buClr>
                          <a:srgbClr val="800000"/>
                        </a:buClr>
                        <a:defRPr sz="2000">
                          <a:solidFill>
                            <a:schemeClr val="tx1"/>
                          </a:solidFill>
                          <a:latin typeface="Perpetua" panose="02020502060401020303" pitchFamily="18" charset="0"/>
                        </a:defRPr>
                      </a:lvl3pPr>
                      <a:lvl4pPr indent="465138" algn="l">
                        <a:spcBef>
                          <a:spcPct val="20000"/>
                        </a:spcBef>
                        <a:buClr>
                          <a:srgbClr val="800000"/>
                        </a:buClr>
                        <a:defRPr>
                          <a:solidFill>
                            <a:schemeClr val="tx1"/>
                          </a:solidFill>
                          <a:latin typeface="Perpetua" panose="02020502060401020303" pitchFamily="18" charset="0"/>
                        </a:defRPr>
                      </a:lvl4pPr>
                      <a:lvl5pPr indent="350838" algn="l">
                        <a:spcBef>
                          <a:spcPct val="20000"/>
                        </a:spcBef>
                        <a:buClr>
                          <a:srgbClr val="800000"/>
                        </a:buClr>
                        <a:defRPr>
                          <a:solidFill>
                            <a:schemeClr val="tx1"/>
                          </a:solidFill>
                          <a:latin typeface="Perpetua" panose="02020502060401020303" pitchFamily="18" charset="0"/>
                        </a:defRPr>
                      </a:lvl5pPr>
                      <a:lvl6pPr indent="350838" fontAlgn="base">
                        <a:spcBef>
                          <a:spcPct val="20000"/>
                        </a:spcBef>
                        <a:spcAft>
                          <a:spcPct val="0"/>
                        </a:spcAft>
                        <a:buClr>
                          <a:srgbClr val="800000"/>
                        </a:buClr>
                        <a:defRPr>
                          <a:solidFill>
                            <a:schemeClr val="tx1"/>
                          </a:solidFill>
                          <a:latin typeface="Perpetua" panose="02020502060401020303" pitchFamily="18" charset="0"/>
                        </a:defRPr>
                      </a:lvl6pPr>
                      <a:lvl7pPr indent="350838" fontAlgn="base">
                        <a:spcBef>
                          <a:spcPct val="20000"/>
                        </a:spcBef>
                        <a:spcAft>
                          <a:spcPct val="0"/>
                        </a:spcAft>
                        <a:buClr>
                          <a:srgbClr val="800000"/>
                        </a:buClr>
                        <a:defRPr>
                          <a:solidFill>
                            <a:schemeClr val="tx1"/>
                          </a:solidFill>
                          <a:latin typeface="Perpetua" panose="02020502060401020303" pitchFamily="18" charset="0"/>
                        </a:defRPr>
                      </a:lvl7pPr>
                      <a:lvl8pPr indent="350838" fontAlgn="base">
                        <a:spcBef>
                          <a:spcPct val="20000"/>
                        </a:spcBef>
                        <a:spcAft>
                          <a:spcPct val="0"/>
                        </a:spcAft>
                        <a:buClr>
                          <a:srgbClr val="800000"/>
                        </a:buClr>
                        <a:defRPr>
                          <a:solidFill>
                            <a:schemeClr val="tx1"/>
                          </a:solidFill>
                          <a:latin typeface="Perpetua" panose="02020502060401020303" pitchFamily="18" charset="0"/>
                        </a:defRPr>
                      </a:lvl8pPr>
                      <a:lvl9pPr indent="350838" fontAlgn="base">
                        <a:spcBef>
                          <a:spcPct val="20000"/>
                        </a:spcBef>
                        <a:spcAft>
                          <a:spcPct val="0"/>
                        </a:spcAft>
                        <a:buClr>
                          <a:srgbClr val="800000"/>
                        </a:buClr>
                        <a:defRPr>
                          <a:solidFill>
                            <a:schemeClr val="tx1"/>
                          </a:solidFill>
                          <a:latin typeface="Perpetua" panose="02020502060401020303" pitchFamily="18" charset="0"/>
                        </a:defRPr>
                      </a:lvl9pPr>
                    </a:lstStyle>
                    <a:p>
                      <a:pPr marL="0" marR="0" lvl="0" indent="0" algn="ctr" defTabSz="914400" rtl="0" eaLnBrk="1" fontAlgn="base" latinLnBrk="0" hangingPunct="1">
                        <a:lnSpc>
                          <a:spcPct val="100000"/>
                        </a:lnSpc>
                        <a:spcBef>
                          <a:spcPct val="20000"/>
                        </a:spcBef>
                        <a:spcAft>
                          <a:spcPct val="0"/>
                        </a:spcAft>
                        <a:buClr>
                          <a:srgbClr val="800000"/>
                        </a:buClr>
                        <a:buSzTx/>
                        <a:buFontTx/>
                        <a:buNone/>
                        <a:tabLst/>
                      </a:pPr>
                      <a:endParaRPr kumimoji="0" lang="en-US" altLang="en-US" sz="1000" b="0" i="0" u="none" strike="noStrike" cap="none" normalizeH="0" baseline="0">
                        <a:ln>
                          <a:noFill/>
                        </a:ln>
                        <a:solidFill>
                          <a:schemeClr val="bg1"/>
                        </a:solidFill>
                        <a:effectLst/>
                        <a:latin typeface="Perpetua" panose="02020502060401020303"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lvl1pPr algn="l">
                        <a:spcBef>
                          <a:spcPct val="20000"/>
                        </a:spcBef>
                        <a:buClr>
                          <a:srgbClr val="800000"/>
                        </a:buClr>
                        <a:defRPr sz="2800">
                          <a:solidFill>
                            <a:schemeClr val="tx1"/>
                          </a:solidFill>
                          <a:latin typeface="Perpetua" panose="02020502060401020303" pitchFamily="18" charset="0"/>
                        </a:defRPr>
                      </a:lvl1pPr>
                      <a:lvl2pPr indent="292100" algn="l">
                        <a:spcBef>
                          <a:spcPct val="20000"/>
                        </a:spcBef>
                        <a:buClr>
                          <a:srgbClr val="800000"/>
                        </a:buClr>
                        <a:defRPr sz="2400">
                          <a:solidFill>
                            <a:schemeClr val="tx1"/>
                          </a:solidFill>
                          <a:latin typeface="Perpetua" panose="02020502060401020303" pitchFamily="18" charset="0"/>
                        </a:defRPr>
                      </a:lvl2pPr>
                      <a:lvl3pPr indent="579438" algn="l">
                        <a:spcBef>
                          <a:spcPct val="20000"/>
                        </a:spcBef>
                        <a:buClr>
                          <a:srgbClr val="800000"/>
                        </a:buClr>
                        <a:defRPr sz="2000">
                          <a:solidFill>
                            <a:schemeClr val="tx1"/>
                          </a:solidFill>
                          <a:latin typeface="Perpetua" panose="02020502060401020303" pitchFamily="18" charset="0"/>
                        </a:defRPr>
                      </a:lvl3pPr>
                      <a:lvl4pPr indent="465138" algn="l">
                        <a:spcBef>
                          <a:spcPct val="20000"/>
                        </a:spcBef>
                        <a:buClr>
                          <a:srgbClr val="800000"/>
                        </a:buClr>
                        <a:defRPr>
                          <a:solidFill>
                            <a:schemeClr val="tx1"/>
                          </a:solidFill>
                          <a:latin typeface="Perpetua" panose="02020502060401020303" pitchFamily="18" charset="0"/>
                        </a:defRPr>
                      </a:lvl4pPr>
                      <a:lvl5pPr indent="350838" algn="l">
                        <a:spcBef>
                          <a:spcPct val="20000"/>
                        </a:spcBef>
                        <a:buClr>
                          <a:srgbClr val="800000"/>
                        </a:buClr>
                        <a:defRPr>
                          <a:solidFill>
                            <a:schemeClr val="tx1"/>
                          </a:solidFill>
                          <a:latin typeface="Perpetua" panose="02020502060401020303" pitchFamily="18" charset="0"/>
                        </a:defRPr>
                      </a:lvl5pPr>
                      <a:lvl6pPr indent="350838" fontAlgn="base">
                        <a:spcBef>
                          <a:spcPct val="20000"/>
                        </a:spcBef>
                        <a:spcAft>
                          <a:spcPct val="0"/>
                        </a:spcAft>
                        <a:buClr>
                          <a:srgbClr val="800000"/>
                        </a:buClr>
                        <a:defRPr>
                          <a:solidFill>
                            <a:schemeClr val="tx1"/>
                          </a:solidFill>
                          <a:latin typeface="Perpetua" panose="02020502060401020303" pitchFamily="18" charset="0"/>
                        </a:defRPr>
                      </a:lvl6pPr>
                      <a:lvl7pPr indent="350838" fontAlgn="base">
                        <a:spcBef>
                          <a:spcPct val="20000"/>
                        </a:spcBef>
                        <a:spcAft>
                          <a:spcPct val="0"/>
                        </a:spcAft>
                        <a:buClr>
                          <a:srgbClr val="800000"/>
                        </a:buClr>
                        <a:defRPr>
                          <a:solidFill>
                            <a:schemeClr val="tx1"/>
                          </a:solidFill>
                          <a:latin typeface="Perpetua" panose="02020502060401020303" pitchFamily="18" charset="0"/>
                        </a:defRPr>
                      </a:lvl7pPr>
                      <a:lvl8pPr indent="350838" fontAlgn="base">
                        <a:spcBef>
                          <a:spcPct val="20000"/>
                        </a:spcBef>
                        <a:spcAft>
                          <a:spcPct val="0"/>
                        </a:spcAft>
                        <a:buClr>
                          <a:srgbClr val="800000"/>
                        </a:buClr>
                        <a:defRPr>
                          <a:solidFill>
                            <a:schemeClr val="tx1"/>
                          </a:solidFill>
                          <a:latin typeface="Perpetua" panose="02020502060401020303" pitchFamily="18" charset="0"/>
                        </a:defRPr>
                      </a:lvl8pPr>
                      <a:lvl9pPr indent="350838" fontAlgn="base">
                        <a:spcBef>
                          <a:spcPct val="20000"/>
                        </a:spcBef>
                        <a:spcAft>
                          <a:spcPct val="0"/>
                        </a:spcAft>
                        <a:buClr>
                          <a:srgbClr val="800000"/>
                        </a:buClr>
                        <a:defRPr>
                          <a:solidFill>
                            <a:schemeClr val="tx1"/>
                          </a:solidFill>
                          <a:latin typeface="Perpetua" panose="02020502060401020303" pitchFamily="18" charset="0"/>
                        </a:defRPr>
                      </a:lvl9pPr>
                    </a:lstStyle>
                    <a:p>
                      <a:pPr marL="0" marR="0" lvl="0" indent="0" algn="ctr" defTabSz="914400" rtl="0" eaLnBrk="1" fontAlgn="base" latinLnBrk="0" hangingPunct="1">
                        <a:lnSpc>
                          <a:spcPct val="100000"/>
                        </a:lnSpc>
                        <a:spcBef>
                          <a:spcPct val="20000"/>
                        </a:spcBef>
                        <a:spcAft>
                          <a:spcPct val="0"/>
                        </a:spcAft>
                        <a:buClr>
                          <a:srgbClr val="800000"/>
                        </a:buClr>
                        <a:buSzTx/>
                        <a:buFontTx/>
                        <a:buNone/>
                        <a:tabLst/>
                      </a:pPr>
                      <a:r>
                        <a:rPr kumimoji="0" lang="en-US" altLang="en-US" sz="1600" b="0" i="0" u="none" strike="noStrike" cap="none" normalizeH="0" baseline="0">
                          <a:ln>
                            <a:noFill/>
                          </a:ln>
                          <a:solidFill>
                            <a:schemeClr val="bg1"/>
                          </a:solidFill>
                          <a:effectLst/>
                          <a:latin typeface="Perpetua" panose="02020502060401020303" pitchFamily="18" charset="0"/>
                        </a:rPr>
                        <a:t>Theism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lvl1pPr algn="l">
                        <a:spcBef>
                          <a:spcPct val="20000"/>
                        </a:spcBef>
                        <a:buClr>
                          <a:srgbClr val="800000"/>
                        </a:buClr>
                        <a:defRPr sz="2800">
                          <a:solidFill>
                            <a:schemeClr val="tx1"/>
                          </a:solidFill>
                          <a:latin typeface="Perpetua" panose="02020502060401020303" pitchFamily="18" charset="0"/>
                        </a:defRPr>
                      </a:lvl1pPr>
                      <a:lvl2pPr indent="292100" algn="l">
                        <a:spcBef>
                          <a:spcPct val="20000"/>
                        </a:spcBef>
                        <a:buClr>
                          <a:srgbClr val="800000"/>
                        </a:buClr>
                        <a:defRPr sz="2400">
                          <a:solidFill>
                            <a:schemeClr val="tx1"/>
                          </a:solidFill>
                          <a:latin typeface="Perpetua" panose="02020502060401020303" pitchFamily="18" charset="0"/>
                        </a:defRPr>
                      </a:lvl2pPr>
                      <a:lvl3pPr indent="579438" algn="l">
                        <a:spcBef>
                          <a:spcPct val="20000"/>
                        </a:spcBef>
                        <a:buClr>
                          <a:srgbClr val="800000"/>
                        </a:buClr>
                        <a:defRPr sz="2000">
                          <a:solidFill>
                            <a:schemeClr val="tx1"/>
                          </a:solidFill>
                          <a:latin typeface="Perpetua" panose="02020502060401020303" pitchFamily="18" charset="0"/>
                        </a:defRPr>
                      </a:lvl3pPr>
                      <a:lvl4pPr indent="465138" algn="l">
                        <a:spcBef>
                          <a:spcPct val="20000"/>
                        </a:spcBef>
                        <a:buClr>
                          <a:srgbClr val="800000"/>
                        </a:buClr>
                        <a:defRPr>
                          <a:solidFill>
                            <a:schemeClr val="tx1"/>
                          </a:solidFill>
                          <a:latin typeface="Perpetua" panose="02020502060401020303" pitchFamily="18" charset="0"/>
                        </a:defRPr>
                      </a:lvl4pPr>
                      <a:lvl5pPr indent="350838" algn="l">
                        <a:spcBef>
                          <a:spcPct val="20000"/>
                        </a:spcBef>
                        <a:buClr>
                          <a:srgbClr val="800000"/>
                        </a:buClr>
                        <a:defRPr>
                          <a:solidFill>
                            <a:schemeClr val="tx1"/>
                          </a:solidFill>
                          <a:latin typeface="Perpetua" panose="02020502060401020303" pitchFamily="18" charset="0"/>
                        </a:defRPr>
                      </a:lvl5pPr>
                      <a:lvl6pPr indent="350838" fontAlgn="base">
                        <a:spcBef>
                          <a:spcPct val="20000"/>
                        </a:spcBef>
                        <a:spcAft>
                          <a:spcPct val="0"/>
                        </a:spcAft>
                        <a:buClr>
                          <a:srgbClr val="800000"/>
                        </a:buClr>
                        <a:defRPr>
                          <a:solidFill>
                            <a:schemeClr val="tx1"/>
                          </a:solidFill>
                          <a:latin typeface="Perpetua" panose="02020502060401020303" pitchFamily="18" charset="0"/>
                        </a:defRPr>
                      </a:lvl6pPr>
                      <a:lvl7pPr indent="350838" fontAlgn="base">
                        <a:spcBef>
                          <a:spcPct val="20000"/>
                        </a:spcBef>
                        <a:spcAft>
                          <a:spcPct val="0"/>
                        </a:spcAft>
                        <a:buClr>
                          <a:srgbClr val="800000"/>
                        </a:buClr>
                        <a:defRPr>
                          <a:solidFill>
                            <a:schemeClr val="tx1"/>
                          </a:solidFill>
                          <a:latin typeface="Perpetua" panose="02020502060401020303" pitchFamily="18" charset="0"/>
                        </a:defRPr>
                      </a:lvl7pPr>
                      <a:lvl8pPr indent="350838" fontAlgn="base">
                        <a:spcBef>
                          <a:spcPct val="20000"/>
                        </a:spcBef>
                        <a:spcAft>
                          <a:spcPct val="0"/>
                        </a:spcAft>
                        <a:buClr>
                          <a:srgbClr val="800000"/>
                        </a:buClr>
                        <a:defRPr>
                          <a:solidFill>
                            <a:schemeClr val="tx1"/>
                          </a:solidFill>
                          <a:latin typeface="Perpetua" panose="02020502060401020303" pitchFamily="18" charset="0"/>
                        </a:defRPr>
                      </a:lvl8pPr>
                      <a:lvl9pPr indent="350838" fontAlgn="base">
                        <a:spcBef>
                          <a:spcPct val="20000"/>
                        </a:spcBef>
                        <a:spcAft>
                          <a:spcPct val="0"/>
                        </a:spcAft>
                        <a:buClr>
                          <a:srgbClr val="800000"/>
                        </a:buClr>
                        <a:defRPr>
                          <a:solidFill>
                            <a:schemeClr val="tx1"/>
                          </a:solidFill>
                          <a:latin typeface="Perpetua" panose="02020502060401020303" pitchFamily="18" charset="0"/>
                        </a:defRPr>
                      </a:lvl9pPr>
                    </a:lstStyle>
                    <a:p>
                      <a:pPr marL="0" marR="0" lvl="0" indent="0" algn="ctr" defTabSz="914400" rtl="0" eaLnBrk="1" fontAlgn="base" latinLnBrk="0" hangingPunct="1">
                        <a:lnSpc>
                          <a:spcPct val="100000"/>
                        </a:lnSpc>
                        <a:spcBef>
                          <a:spcPct val="20000"/>
                        </a:spcBef>
                        <a:spcAft>
                          <a:spcPct val="0"/>
                        </a:spcAft>
                        <a:buClr>
                          <a:srgbClr val="800000"/>
                        </a:buClr>
                        <a:buSzTx/>
                        <a:buFontTx/>
                        <a:buNone/>
                        <a:tabLst/>
                      </a:pPr>
                      <a:r>
                        <a:rPr kumimoji="0" lang="en-US" altLang="en-US" sz="1600" b="0" i="0" u="none" strike="noStrike" cap="none" normalizeH="0" baseline="0">
                          <a:ln>
                            <a:noFill/>
                          </a:ln>
                          <a:solidFill>
                            <a:schemeClr val="bg1"/>
                          </a:solidFill>
                          <a:effectLst/>
                          <a:latin typeface="Perpetua" panose="02020502060401020303" pitchFamily="18" charset="0"/>
                        </a:rPr>
                        <a:t>Deism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lvl1pPr algn="l">
                        <a:spcBef>
                          <a:spcPct val="20000"/>
                        </a:spcBef>
                        <a:buClr>
                          <a:srgbClr val="800000"/>
                        </a:buClr>
                        <a:defRPr sz="2800">
                          <a:solidFill>
                            <a:schemeClr val="tx1"/>
                          </a:solidFill>
                          <a:latin typeface="Perpetua" panose="02020502060401020303" pitchFamily="18" charset="0"/>
                        </a:defRPr>
                      </a:lvl1pPr>
                      <a:lvl2pPr indent="292100" algn="l">
                        <a:spcBef>
                          <a:spcPct val="20000"/>
                        </a:spcBef>
                        <a:buClr>
                          <a:srgbClr val="800000"/>
                        </a:buClr>
                        <a:defRPr sz="2400">
                          <a:solidFill>
                            <a:schemeClr val="tx1"/>
                          </a:solidFill>
                          <a:latin typeface="Perpetua" panose="02020502060401020303" pitchFamily="18" charset="0"/>
                        </a:defRPr>
                      </a:lvl2pPr>
                      <a:lvl3pPr indent="579438" algn="l">
                        <a:spcBef>
                          <a:spcPct val="20000"/>
                        </a:spcBef>
                        <a:buClr>
                          <a:srgbClr val="800000"/>
                        </a:buClr>
                        <a:defRPr sz="2000">
                          <a:solidFill>
                            <a:schemeClr val="tx1"/>
                          </a:solidFill>
                          <a:latin typeface="Perpetua" panose="02020502060401020303" pitchFamily="18" charset="0"/>
                        </a:defRPr>
                      </a:lvl3pPr>
                      <a:lvl4pPr indent="465138" algn="l">
                        <a:spcBef>
                          <a:spcPct val="20000"/>
                        </a:spcBef>
                        <a:buClr>
                          <a:srgbClr val="800000"/>
                        </a:buClr>
                        <a:defRPr>
                          <a:solidFill>
                            <a:schemeClr val="tx1"/>
                          </a:solidFill>
                          <a:latin typeface="Perpetua" panose="02020502060401020303" pitchFamily="18" charset="0"/>
                        </a:defRPr>
                      </a:lvl4pPr>
                      <a:lvl5pPr indent="350838" algn="l">
                        <a:spcBef>
                          <a:spcPct val="20000"/>
                        </a:spcBef>
                        <a:buClr>
                          <a:srgbClr val="800000"/>
                        </a:buClr>
                        <a:defRPr>
                          <a:solidFill>
                            <a:schemeClr val="tx1"/>
                          </a:solidFill>
                          <a:latin typeface="Perpetua" panose="02020502060401020303" pitchFamily="18" charset="0"/>
                        </a:defRPr>
                      </a:lvl5pPr>
                      <a:lvl6pPr indent="350838" fontAlgn="base">
                        <a:spcBef>
                          <a:spcPct val="20000"/>
                        </a:spcBef>
                        <a:spcAft>
                          <a:spcPct val="0"/>
                        </a:spcAft>
                        <a:buClr>
                          <a:srgbClr val="800000"/>
                        </a:buClr>
                        <a:defRPr>
                          <a:solidFill>
                            <a:schemeClr val="tx1"/>
                          </a:solidFill>
                          <a:latin typeface="Perpetua" panose="02020502060401020303" pitchFamily="18" charset="0"/>
                        </a:defRPr>
                      </a:lvl6pPr>
                      <a:lvl7pPr indent="350838" fontAlgn="base">
                        <a:spcBef>
                          <a:spcPct val="20000"/>
                        </a:spcBef>
                        <a:spcAft>
                          <a:spcPct val="0"/>
                        </a:spcAft>
                        <a:buClr>
                          <a:srgbClr val="800000"/>
                        </a:buClr>
                        <a:defRPr>
                          <a:solidFill>
                            <a:schemeClr val="tx1"/>
                          </a:solidFill>
                          <a:latin typeface="Perpetua" panose="02020502060401020303" pitchFamily="18" charset="0"/>
                        </a:defRPr>
                      </a:lvl7pPr>
                      <a:lvl8pPr indent="350838" fontAlgn="base">
                        <a:spcBef>
                          <a:spcPct val="20000"/>
                        </a:spcBef>
                        <a:spcAft>
                          <a:spcPct val="0"/>
                        </a:spcAft>
                        <a:buClr>
                          <a:srgbClr val="800000"/>
                        </a:buClr>
                        <a:defRPr>
                          <a:solidFill>
                            <a:schemeClr val="tx1"/>
                          </a:solidFill>
                          <a:latin typeface="Perpetua" panose="02020502060401020303" pitchFamily="18" charset="0"/>
                        </a:defRPr>
                      </a:lvl8pPr>
                      <a:lvl9pPr indent="350838" fontAlgn="base">
                        <a:spcBef>
                          <a:spcPct val="20000"/>
                        </a:spcBef>
                        <a:spcAft>
                          <a:spcPct val="0"/>
                        </a:spcAft>
                        <a:buClr>
                          <a:srgbClr val="800000"/>
                        </a:buClr>
                        <a:defRPr>
                          <a:solidFill>
                            <a:schemeClr val="tx1"/>
                          </a:solidFill>
                          <a:latin typeface="Perpetua" panose="02020502060401020303" pitchFamily="18" charset="0"/>
                        </a:defRPr>
                      </a:lvl9pPr>
                    </a:lstStyle>
                    <a:p>
                      <a:pPr marL="0" marR="0" lvl="0" indent="0" algn="ctr" defTabSz="914400" rtl="0" eaLnBrk="1" fontAlgn="base" latinLnBrk="0" hangingPunct="1">
                        <a:lnSpc>
                          <a:spcPct val="100000"/>
                        </a:lnSpc>
                        <a:spcBef>
                          <a:spcPct val="20000"/>
                        </a:spcBef>
                        <a:spcAft>
                          <a:spcPct val="0"/>
                        </a:spcAft>
                        <a:buClr>
                          <a:srgbClr val="800000"/>
                        </a:buClr>
                        <a:buSzTx/>
                        <a:buFontTx/>
                        <a:buNone/>
                        <a:tabLst/>
                      </a:pPr>
                      <a:r>
                        <a:rPr kumimoji="0" lang="en-US" altLang="en-US" sz="1600" b="0" i="0" u="none" strike="noStrike" cap="none" normalizeH="0" baseline="0">
                          <a:ln>
                            <a:noFill/>
                          </a:ln>
                          <a:solidFill>
                            <a:schemeClr val="bg1"/>
                          </a:solidFill>
                          <a:effectLst/>
                          <a:latin typeface="Perpetua" panose="02020502060401020303" pitchFamily="18" charset="0"/>
                        </a:rPr>
                        <a:t>Pantheism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lvl1pPr algn="l">
                        <a:spcBef>
                          <a:spcPct val="20000"/>
                        </a:spcBef>
                        <a:buClr>
                          <a:srgbClr val="800000"/>
                        </a:buClr>
                        <a:defRPr sz="2800">
                          <a:solidFill>
                            <a:schemeClr val="tx1"/>
                          </a:solidFill>
                          <a:latin typeface="Perpetua" panose="02020502060401020303" pitchFamily="18" charset="0"/>
                        </a:defRPr>
                      </a:lvl1pPr>
                      <a:lvl2pPr indent="292100" algn="l">
                        <a:spcBef>
                          <a:spcPct val="20000"/>
                        </a:spcBef>
                        <a:buClr>
                          <a:srgbClr val="800000"/>
                        </a:buClr>
                        <a:defRPr sz="2400">
                          <a:solidFill>
                            <a:schemeClr val="tx1"/>
                          </a:solidFill>
                          <a:latin typeface="Perpetua" panose="02020502060401020303" pitchFamily="18" charset="0"/>
                        </a:defRPr>
                      </a:lvl2pPr>
                      <a:lvl3pPr indent="579438" algn="l">
                        <a:spcBef>
                          <a:spcPct val="20000"/>
                        </a:spcBef>
                        <a:buClr>
                          <a:srgbClr val="800000"/>
                        </a:buClr>
                        <a:defRPr sz="2000">
                          <a:solidFill>
                            <a:schemeClr val="tx1"/>
                          </a:solidFill>
                          <a:latin typeface="Perpetua" panose="02020502060401020303" pitchFamily="18" charset="0"/>
                        </a:defRPr>
                      </a:lvl3pPr>
                      <a:lvl4pPr indent="465138" algn="l">
                        <a:spcBef>
                          <a:spcPct val="20000"/>
                        </a:spcBef>
                        <a:buClr>
                          <a:srgbClr val="800000"/>
                        </a:buClr>
                        <a:defRPr>
                          <a:solidFill>
                            <a:schemeClr val="tx1"/>
                          </a:solidFill>
                          <a:latin typeface="Perpetua" panose="02020502060401020303" pitchFamily="18" charset="0"/>
                        </a:defRPr>
                      </a:lvl4pPr>
                      <a:lvl5pPr indent="350838" algn="l">
                        <a:spcBef>
                          <a:spcPct val="20000"/>
                        </a:spcBef>
                        <a:buClr>
                          <a:srgbClr val="800000"/>
                        </a:buClr>
                        <a:defRPr>
                          <a:solidFill>
                            <a:schemeClr val="tx1"/>
                          </a:solidFill>
                          <a:latin typeface="Perpetua" panose="02020502060401020303" pitchFamily="18" charset="0"/>
                        </a:defRPr>
                      </a:lvl5pPr>
                      <a:lvl6pPr indent="350838" fontAlgn="base">
                        <a:spcBef>
                          <a:spcPct val="20000"/>
                        </a:spcBef>
                        <a:spcAft>
                          <a:spcPct val="0"/>
                        </a:spcAft>
                        <a:buClr>
                          <a:srgbClr val="800000"/>
                        </a:buClr>
                        <a:defRPr>
                          <a:solidFill>
                            <a:schemeClr val="tx1"/>
                          </a:solidFill>
                          <a:latin typeface="Perpetua" panose="02020502060401020303" pitchFamily="18" charset="0"/>
                        </a:defRPr>
                      </a:lvl6pPr>
                      <a:lvl7pPr indent="350838" fontAlgn="base">
                        <a:spcBef>
                          <a:spcPct val="20000"/>
                        </a:spcBef>
                        <a:spcAft>
                          <a:spcPct val="0"/>
                        </a:spcAft>
                        <a:buClr>
                          <a:srgbClr val="800000"/>
                        </a:buClr>
                        <a:defRPr>
                          <a:solidFill>
                            <a:schemeClr val="tx1"/>
                          </a:solidFill>
                          <a:latin typeface="Perpetua" panose="02020502060401020303" pitchFamily="18" charset="0"/>
                        </a:defRPr>
                      </a:lvl7pPr>
                      <a:lvl8pPr indent="350838" fontAlgn="base">
                        <a:spcBef>
                          <a:spcPct val="20000"/>
                        </a:spcBef>
                        <a:spcAft>
                          <a:spcPct val="0"/>
                        </a:spcAft>
                        <a:buClr>
                          <a:srgbClr val="800000"/>
                        </a:buClr>
                        <a:defRPr>
                          <a:solidFill>
                            <a:schemeClr val="tx1"/>
                          </a:solidFill>
                          <a:latin typeface="Perpetua" panose="02020502060401020303" pitchFamily="18" charset="0"/>
                        </a:defRPr>
                      </a:lvl8pPr>
                      <a:lvl9pPr indent="350838" fontAlgn="base">
                        <a:spcBef>
                          <a:spcPct val="20000"/>
                        </a:spcBef>
                        <a:spcAft>
                          <a:spcPct val="0"/>
                        </a:spcAft>
                        <a:buClr>
                          <a:srgbClr val="800000"/>
                        </a:buClr>
                        <a:defRPr>
                          <a:solidFill>
                            <a:schemeClr val="tx1"/>
                          </a:solidFill>
                          <a:latin typeface="Perpetua" panose="02020502060401020303" pitchFamily="18" charset="0"/>
                        </a:defRPr>
                      </a:lvl9pPr>
                    </a:lstStyle>
                    <a:p>
                      <a:pPr marL="0" marR="0" lvl="0" indent="0" algn="ctr" defTabSz="914400" rtl="0" eaLnBrk="1" fontAlgn="base" latinLnBrk="0" hangingPunct="1">
                        <a:lnSpc>
                          <a:spcPct val="100000"/>
                        </a:lnSpc>
                        <a:spcBef>
                          <a:spcPct val="20000"/>
                        </a:spcBef>
                        <a:spcAft>
                          <a:spcPct val="0"/>
                        </a:spcAft>
                        <a:buClr>
                          <a:srgbClr val="800000"/>
                        </a:buClr>
                        <a:buSzTx/>
                        <a:buFontTx/>
                        <a:buNone/>
                        <a:tabLst/>
                      </a:pPr>
                      <a:r>
                        <a:rPr kumimoji="0" lang="en-US" altLang="en-US" sz="1600" b="0" i="0" u="none" strike="noStrike" cap="none" normalizeH="0" baseline="0">
                          <a:ln>
                            <a:noFill/>
                          </a:ln>
                          <a:solidFill>
                            <a:schemeClr val="bg1"/>
                          </a:solidFill>
                          <a:effectLst/>
                          <a:latin typeface="Perpetua" panose="02020502060401020303" pitchFamily="18" charset="0"/>
                        </a:rPr>
                        <a:t>Panentheism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lvl1pPr algn="l">
                        <a:spcBef>
                          <a:spcPct val="20000"/>
                        </a:spcBef>
                        <a:buClr>
                          <a:srgbClr val="800000"/>
                        </a:buClr>
                        <a:defRPr sz="2800">
                          <a:solidFill>
                            <a:schemeClr val="tx1"/>
                          </a:solidFill>
                          <a:latin typeface="Perpetua" panose="02020502060401020303" pitchFamily="18" charset="0"/>
                        </a:defRPr>
                      </a:lvl1pPr>
                      <a:lvl2pPr indent="292100" algn="l">
                        <a:spcBef>
                          <a:spcPct val="20000"/>
                        </a:spcBef>
                        <a:buClr>
                          <a:srgbClr val="800000"/>
                        </a:buClr>
                        <a:defRPr sz="2400">
                          <a:solidFill>
                            <a:schemeClr val="tx1"/>
                          </a:solidFill>
                          <a:latin typeface="Perpetua" panose="02020502060401020303" pitchFamily="18" charset="0"/>
                        </a:defRPr>
                      </a:lvl2pPr>
                      <a:lvl3pPr indent="579438" algn="l">
                        <a:spcBef>
                          <a:spcPct val="20000"/>
                        </a:spcBef>
                        <a:buClr>
                          <a:srgbClr val="800000"/>
                        </a:buClr>
                        <a:defRPr sz="2000">
                          <a:solidFill>
                            <a:schemeClr val="tx1"/>
                          </a:solidFill>
                          <a:latin typeface="Perpetua" panose="02020502060401020303" pitchFamily="18" charset="0"/>
                        </a:defRPr>
                      </a:lvl3pPr>
                      <a:lvl4pPr indent="465138" algn="l">
                        <a:spcBef>
                          <a:spcPct val="20000"/>
                        </a:spcBef>
                        <a:buClr>
                          <a:srgbClr val="800000"/>
                        </a:buClr>
                        <a:defRPr>
                          <a:solidFill>
                            <a:schemeClr val="tx1"/>
                          </a:solidFill>
                          <a:latin typeface="Perpetua" panose="02020502060401020303" pitchFamily="18" charset="0"/>
                        </a:defRPr>
                      </a:lvl4pPr>
                      <a:lvl5pPr indent="350838" algn="l">
                        <a:spcBef>
                          <a:spcPct val="20000"/>
                        </a:spcBef>
                        <a:buClr>
                          <a:srgbClr val="800000"/>
                        </a:buClr>
                        <a:defRPr>
                          <a:solidFill>
                            <a:schemeClr val="tx1"/>
                          </a:solidFill>
                          <a:latin typeface="Perpetua" panose="02020502060401020303" pitchFamily="18" charset="0"/>
                        </a:defRPr>
                      </a:lvl5pPr>
                      <a:lvl6pPr indent="350838" fontAlgn="base">
                        <a:spcBef>
                          <a:spcPct val="20000"/>
                        </a:spcBef>
                        <a:spcAft>
                          <a:spcPct val="0"/>
                        </a:spcAft>
                        <a:buClr>
                          <a:srgbClr val="800000"/>
                        </a:buClr>
                        <a:defRPr>
                          <a:solidFill>
                            <a:schemeClr val="tx1"/>
                          </a:solidFill>
                          <a:latin typeface="Perpetua" panose="02020502060401020303" pitchFamily="18" charset="0"/>
                        </a:defRPr>
                      </a:lvl6pPr>
                      <a:lvl7pPr indent="350838" fontAlgn="base">
                        <a:spcBef>
                          <a:spcPct val="20000"/>
                        </a:spcBef>
                        <a:spcAft>
                          <a:spcPct val="0"/>
                        </a:spcAft>
                        <a:buClr>
                          <a:srgbClr val="800000"/>
                        </a:buClr>
                        <a:defRPr>
                          <a:solidFill>
                            <a:schemeClr val="tx1"/>
                          </a:solidFill>
                          <a:latin typeface="Perpetua" panose="02020502060401020303" pitchFamily="18" charset="0"/>
                        </a:defRPr>
                      </a:lvl7pPr>
                      <a:lvl8pPr indent="350838" fontAlgn="base">
                        <a:spcBef>
                          <a:spcPct val="20000"/>
                        </a:spcBef>
                        <a:spcAft>
                          <a:spcPct val="0"/>
                        </a:spcAft>
                        <a:buClr>
                          <a:srgbClr val="800000"/>
                        </a:buClr>
                        <a:defRPr>
                          <a:solidFill>
                            <a:schemeClr val="tx1"/>
                          </a:solidFill>
                          <a:latin typeface="Perpetua" panose="02020502060401020303" pitchFamily="18" charset="0"/>
                        </a:defRPr>
                      </a:lvl8pPr>
                      <a:lvl9pPr indent="350838" fontAlgn="base">
                        <a:spcBef>
                          <a:spcPct val="20000"/>
                        </a:spcBef>
                        <a:spcAft>
                          <a:spcPct val="0"/>
                        </a:spcAft>
                        <a:buClr>
                          <a:srgbClr val="800000"/>
                        </a:buClr>
                        <a:defRPr>
                          <a:solidFill>
                            <a:schemeClr val="tx1"/>
                          </a:solidFill>
                          <a:latin typeface="Perpetua" panose="02020502060401020303" pitchFamily="18" charset="0"/>
                        </a:defRPr>
                      </a:lvl9pPr>
                    </a:lstStyle>
                    <a:p>
                      <a:pPr marL="0" marR="0" lvl="0" indent="0" algn="ctr" defTabSz="914400" rtl="0" eaLnBrk="1" fontAlgn="base" latinLnBrk="0" hangingPunct="1">
                        <a:lnSpc>
                          <a:spcPct val="100000"/>
                        </a:lnSpc>
                        <a:spcBef>
                          <a:spcPct val="20000"/>
                        </a:spcBef>
                        <a:spcAft>
                          <a:spcPct val="0"/>
                        </a:spcAft>
                        <a:buClr>
                          <a:srgbClr val="800000"/>
                        </a:buClr>
                        <a:buSzTx/>
                        <a:buFontTx/>
                        <a:buNone/>
                        <a:tabLst/>
                      </a:pPr>
                      <a:r>
                        <a:rPr kumimoji="0" lang="en-US" altLang="en-US" sz="1600" b="0" i="0" u="none" strike="noStrike" cap="none" normalizeH="0" baseline="0">
                          <a:ln>
                            <a:noFill/>
                          </a:ln>
                          <a:solidFill>
                            <a:schemeClr val="bg1"/>
                          </a:solidFill>
                          <a:effectLst/>
                          <a:latin typeface="Perpetua" panose="02020502060401020303" pitchFamily="18" charset="0"/>
                        </a:rPr>
                        <a:t>Polytheism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lvl1pPr algn="l">
                        <a:spcBef>
                          <a:spcPct val="20000"/>
                        </a:spcBef>
                        <a:buClr>
                          <a:srgbClr val="800000"/>
                        </a:buClr>
                        <a:defRPr sz="2800">
                          <a:solidFill>
                            <a:schemeClr val="tx1"/>
                          </a:solidFill>
                          <a:latin typeface="Perpetua" panose="02020502060401020303" pitchFamily="18" charset="0"/>
                        </a:defRPr>
                      </a:lvl1pPr>
                      <a:lvl2pPr indent="292100" algn="l">
                        <a:spcBef>
                          <a:spcPct val="20000"/>
                        </a:spcBef>
                        <a:buClr>
                          <a:srgbClr val="800000"/>
                        </a:buClr>
                        <a:defRPr sz="2400">
                          <a:solidFill>
                            <a:schemeClr val="tx1"/>
                          </a:solidFill>
                          <a:latin typeface="Perpetua" panose="02020502060401020303" pitchFamily="18" charset="0"/>
                        </a:defRPr>
                      </a:lvl2pPr>
                      <a:lvl3pPr indent="579438" algn="l">
                        <a:spcBef>
                          <a:spcPct val="20000"/>
                        </a:spcBef>
                        <a:buClr>
                          <a:srgbClr val="800000"/>
                        </a:buClr>
                        <a:defRPr sz="2000">
                          <a:solidFill>
                            <a:schemeClr val="tx1"/>
                          </a:solidFill>
                          <a:latin typeface="Perpetua" panose="02020502060401020303" pitchFamily="18" charset="0"/>
                        </a:defRPr>
                      </a:lvl3pPr>
                      <a:lvl4pPr indent="465138" algn="l">
                        <a:spcBef>
                          <a:spcPct val="20000"/>
                        </a:spcBef>
                        <a:buClr>
                          <a:srgbClr val="800000"/>
                        </a:buClr>
                        <a:defRPr>
                          <a:solidFill>
                            <a:schemeClr val="tx1"/>
                          </a:solidFill>
                          <a:latin typeface="Perpetua" panose="02020502060401020303" pitchFamily="18" charset="0"/>
                        </a:defRPr>
                      </a:lvl4pPr>
                      <a:lvl5pPr indent="350838" algn="l">
                        <a:spcBef>
                          <a:spcPct val="20000"/>
                        </a:spcBef>
                        <a:buClr>
                          <a:srgbClr val="800000"/>
                        </a:buClr>
                        <a:defRPr>
                          <a:solidFill>
                            <a:schemeClr val="tx1"/>
                          </a:solidFill>
                          <a:latin typeface="Perpetua" panose="02020502060401020303" pitchFamily="18" charset="0"/>
                        </a:defRPr>
                      </a:lvl5pPr>
                      <a:lvl6pPr indent="350838" fontAlgn="base">
                        <a:spcBef>
                          <a:spcPct val="20000"/>
                        </a:spcBef>
                        <a:spcAft>
                          <a:spcPct val="0"/>
                        </a:spcAft>
                        <a:buClr>
                          <a:srgbClr val="800000"/>
                        </a:buClr>
                        <a:defRPr>
                          <a:solidFill>
                            <a:schemeClr val="tx1"/>
                          </a:solidFill>
                          <a:latin typeface="Perpetua" panose="02020502060401020303" pitchFamily="18" charset="0"/>
                        </a:defRPr>
                      </a:lvl6pPr>
                      <a:lvl7pPr indent="350838" fontAlgn="base">
                        <a:spcBef>
                          <a:spcPct val="20000"/>
                        </a:spcBef>
                        <a:spcAft>
                          <a:spcPct val="0"/>
                        </a:spcAft>
                        <a:buClr>
                          <a:srgbClr val="800000"/>
                        </a:buClr>
                        <a:defRPr>
                          <a:solidFill>
                            <a:schemeClr val="tx1"/>
                          </a:solidFill>
                          <a:latin typeface="Perpetua" panose="02020502060401020303" pitchFamily="18" charset="0"/>
                        </a:defRPr>
                      </a:lvl7pPr>
                      <a:lvl8pPr indent="350838" fontAlgn="base">
                        <a:spcBef>
                          <a:spcPct val="20000"/>
                        </a:spcBef>
                        <a:spcAft>
                          <a:spcPct val="0"/>
                        </a:spcAft>
                        <a:buClr>
                          <a:srgbClr val="800000"/>
                        </a:buClr>
                        <a:defRPr>
                          <a:solidFill>
                            <a:schemeClr val="tx1"/>
                          </a:solidFill>
                          <a:latin typeface="Perpetua" panose="02020502060401020303" pitchFamily="18" charset="0"/>
                        </a:defRPr>
                      </a:lvl8pPr>
                      <a:lvl9pPr indent="350838" fontAlgn="base">
                        <a:spcBef>
                          <a:spcPct val="20000"/>
                        </a:spcBef>
                        <a:spcAft>
                          <a:spcPct val="0"/>
                        </a:spcAft>
                        <a:buClr>
                          <a:srgbClr val="800000"/>
                        </a:buClr>
                        <a:defRPr>
                          <a:solidFill>
                            <a:schemeClr val="tx1"/>
                          </a:solidFill>
                          <a:latin typeface="Perpetua" panose="02020502060401020303" pitchFamily="18" charset="0"/>
                        </a:defRPr>
                      </a:lvl9pPr>
                    </a:lstStyle>
                    <a:p>
                      <a:pPr marL="0" marR="0" lvl="0" indent="0" algn="ctr" defTabSz="914400" rtl="0" eaLnBrk="1" fontAlgn="base" latinLnBrk="0" hangingPunct="1">
                        <a:lnSpc>
                          <a:spcPct val="100000"/>
                        </a:lnSpc>
                        <a:spcBef>
                          <a:spcPct val="20000"/>
                        </a:spcBef>
                        <a:spcAft>
                          <a:spcPct val="0"/>
                        </a:spcAft>
                        <a:buClr>
                          <a:srgbClr val="800000"/>
                        </a:buClr>
                        <a:buSzTx/>
                        <a:buFontTx/>
                        <a:buNone/>
                        <a:tabLst/>
                      </a:pPr>
                      <a:r>
                        <a:rPr kumimoji="0" lang="en-US" altLang="en-US" sz="1600" b="0" i="0" u="none" strike="noStrike" cap="none" normalizeH="0" baseline="0">
                          <a:ln>
                            <a:noFill/>
                          </a:ln>
                          <a:solidFill>
                            <a:schemeClr val="bg1"/>
                          </a:solidFill>
                          <a:effectLst/>
                          <a:latin typeface="Perpetua" panose="02020502060401020303" pitchFamily="18" charset="0"/>
                        </a:rPr>
                        <a:t>Pluralism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lvl1pPr algn="l">
                        <a:spcBef>
                          <a:spcPct val="20000"/>
                        </a:spcBef>
                        <a:buClr>
                          <a:srgbClr val="800000"/>
                        </a:buClr>
                        <a:defRPr sz="2800">
                          <a:solidFill>
                            <a:schemeClr val="tx1"/>
                          </a:solidFill>
                          <a:latin typeface="Perpetua" panose="02020502060401020303" pitchFamily="18" charset="0"/>
                        </a:defRPr>
                      </a:lvl1pPr>
                      <a:lvl2pPr indent="292100" algn="l">
                        <a:spcBef>
                          <a:spcPct val="20000"/>
                        </a:spcBef>
                        <a:buClr>
                          <a:srgbClr val="800000"/>
                        </a:buClr>
                        <a:defRPr sz="2400">
                          <a:solidFill>
                            <a:schemeClr val="tx1"/>
                          </a:solidFill>
                          <a:latin typeface="Perpetua" panose="02020502060401020303" pitchFamily="18" charset="0"/>
                        </a:defRPr>
                      </a:lvl2pPr>
                      <a:lvl3pPr indent="579438" algn="l">
                        <a:spcBef>
                          <a:spcPct val="20000"/>
                        </a:spcBef>
                        <a:buClr>
                          <a:srgbClr val="800000"/>
                        </a:buClr>
                        <a:defRPr sz="2000">
                          <a:solidFill>
                            <a:schemeClr val="tx1"/>
                          </a:solidFill>
                          <a:latin typeface="Perpetua" panose="02020502060401020303" pitchFamily="18" charset="0"/>
                        </a:defRPr>
                      </a:lvl3pPr>
                      <a:lvl4pPr indent="465138" algn="l">
                        <a:spcBef>
                          <a:spcPct val="20000"/>
                        </a:spcBef>
                        <a:buClr>
                          <a:srgbClr val="800000"/>
                        </a:buClr>
                        <a:defRPr>
                          <a:solidFill>
                            <a:schemeClr val="tx1"/>
                          </a:solidFill>
                          <a:latin typeface="Perpetua" panose="02020502060401020303" pitchFamily="18" charset="0"/>
                        </a:defRPr>
                      </a:lvl4pPr>
                      <a:lvl5pPr indent="350838" algn="l">
                        <a:spcBef>
                          <a:spcPct val="20000"/>
                        </a:spcBef>
                        <a:buClr>
                          <a:srgbClr val="800000"/>
                        </a:buClr>
                        <a:defRPr>
                          <a:solidFill>
                            <a:schemeClr val="tx1"/>
                          </a:solidFill>
                          <a:latin typeface="Perpetua" panose="02020502060401020303" pitchFamily="18" charset="0"/>
                        </a:defRPr>
                      </a:lvl5pPr>
                      <a:lvl6pPr indent="350838" fontAlgn="base">
                        <a:spcBef>
                          <a:spcPct val="20000"/>
                        </a:spcBef>
                        <a:spcAft>
                          <a:spcPct val="0"/>
                        </a:spcAft>
                        <a:buClr>
                          <a:srgbClr val="800000"/>
                        </a:buClr>
                        <a:defRPr>
                          <a:solidFill>
                            <a:schemeClr val="tx1"/>
                          </a:solidFill>
                          <a:latin typeface="Perpetua" panose="02020502060401020303" pitchFamily="18" charset="0"/>
                        </a:defRPr>
                      </a:lvl6pPr>
                      <a:lvl7pPr indent="350838" fontAlgn="base">
                        <a:spcBef>
                          <a:spcPct val="20000"/>
                        </a:spcBef>
                        <a:spcAft>
                          <a:spcPct val="0"/>
                        </a:spcAft>
                        <a:buClr>
                          <a:srgbClr val="800000"/>
                        </a:buClr>
                        <a:defRPr>
                          <a:solidFill>
                            <a:schemeClr val="tx1"/>
                          </a:solidFill>
                          <a:latin typeface="Perpetua" panose="02020502060401020303" pitchFamily="18" charset="0"/>
                        </a:defRPr>
                      </a:lvl7pPr>
                      <a:lvl8pPr indent="350838" fontAlgn="base">
                        <a:spcBef>
                          <a:spcPct val="20000"/>
                        </a:spcBef>
                        <a:spcAft>
                          <a:spcPct val="0"/>
                        </a:spcAft>
                        <a:buClr>
                          <a:srgbClr val="800000"/>
                        </a:buClr>
                        <a:defRPr>
                          <a:solidFill>
                            <a:schemeClr val="tx1"/>
                          </a:solidFill>
                          <a:latin typeface="Perpetua" panose="02020502060401020303" pitchFamily="18" charset="0"/>
                        </a:defRPr>
                      </a:lvl8pPr>
                      <a:lvl9pPr indent="350838" fontAlgn="base">
                        <a:spcBef>
                          <a:spcPct val="20000"/>
                        </a:spcBef>
                        <a:spcAft>
                          <a:spcPct val="0"/>
                        </a:spcAft>
                        <a:buClr>
                          <a:srgbClr val="800000"/>
                        </a:buClr>
                        <a:defRPr>
                          <a:solidFill>
                            <a:schemeClr val="tx1"/>
                          </a:solidFill>
                          <a:latin typeface="Perpetua" panose="02020502060401020303" pitchFamily="18" charset="0"/>
                        </a:defRPr>
                      </a:lvl9pPr>
                    </a:lstStyle>
                    <a:p>
                      <a:pPr marL="0" marR="0" lvl="0" indent="0" algn="ctr" defTabSz="914400" rtl="0" eaLnBrk="1" fontAlgn="base" latinLnBrk="0" hangingPunct="1">
                        <a:lnSpc>
                          <a:spcPct val="100000"/>
                        </a:lnSpc>
                        <a:spcBef>
                          <a:spcPct val="20000"/>
                        </a:spcBef>
                        <a:spcAft>
                          <a:spcPct val="0"/>
                        </a:spcAft>
                        <a:buClr>
                          <a:srgbClr val="800000"/>
                        </a:buClr>
                        <a:buSzTx/>
                        <a:buFontTx/>
                        <a:buNone/>
                        <a:tabLst/>
                      </a:pPr>
                      <a:r>
                        <a:rPr kumimoji="0" lang="en-US" altLang="en-US" sz="1600" b="0" i="0" u="none" strike="noStrike" cap="none" normalizeH="0" baseline="0">
                          <a:ln>
                            <a:noFill/>
                          </a:ln>
                          <a:solidFill>
                            <a:schemeClr val="bg1"/>
                          </a:solidFill>
                          <a:effectLst/>
                          <a:latin typeface="Perpetua" panose="02020502060401020303" pitchFamily="18" charset="0"/>
                        </a:rPr>
                        <a:t>Naturalism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0000"/>
                    </a:solidFill>
                  </a:tcPr>
                </a:tc>
                <a:extLst>
                  <a:ext uri="{0D108BD9-81ED-4DB2-BD59-A6C34878D82A}">
                    <a16:rowId xmlns:a16="http://schemas.microsoft.com/office/drawing/2014/main" val="841234210"/>
                  </a:ext>
                </a:extLst>
              </a:tr>
              <a:tr h="717550">
                <a:tc>
                  <a:txBody>
                    <a:bodyPr/>
                    <a:lstStyle>
                      <a:lvl1pPr algn="l">
                        <a:spcBef>
                          <a:spcPct val="20000"/>
                        </a:spcBef>
                        <a:buClr>
                          <a:srgbClr val="800000"/>
                        </a:buClr>
                        <a:defRPr sz="2800">
                          <a:solidFill>
                            <a:schemeClr val="tx1"/>
                          </a:solidFill>
                          <a:latin typeface="Perpetua" panose="02020502060401020303" pitchFamily="18" charset="0"/>
                        </a:defRPr>
                      </a:lvl1pPr>
                      <a:lvl2pPr indent="292100" algn="l">
                        <a:spcBef>
                          <a:spcPct val="20000"/>
                        </a:spcBef>
                        <a:buClr>
                          <a:srgbClr val="800000"/>
                        </a:buClr>
                        <a:defRPr sz="2400">
                          <a:solidFill>
                            <a:schemeClr val="tx1"/>
                          </a:solidFill>
                          <a:latin typeface="Perpetua" panose="02020502060401020303" pitchFamily="18" charset="0"/>
                        </a:defRPr>
                      </a:lvl2pPr>
                      <a:lvl3pPr indent="579438" algn="l">
                        <a:spcBef>
                          <a:spcPct val="20000"/>
                        </a:spcBef>
                        <a:buClr>
                          <a:srgbClr val="800000"/>
                        </a:buClr>
                        <a:defRPr sz="2000">
                          <a:solidFill>
                            <a:schemeClr val="tx1"/>
                          </a:solidFill>
                          <a:latin typeface="Perpetua" panose="02020502060401020303" pitchFamily="18" charset="0"/>
                        </a:defRPr>
                      </a:lvl3pPr>
                      <a:lvl4pPr indent="465138" algn="l">
                        <a:spcBef>
                          <a:spcPct val="20000"/>
                        </a:spcBef>
                        <a:buClr>
                          <a:srgbClr val="800000"/>
                        </a:buClr>
                        <a:defRPr>
                          <a:solidFill>
                            <a:schemeClr val="tx1"/>
                          </a:solidFill>
                          <a:latin typeface="Perpetua" panose="02020502060401020303" pitchFamily="18" charset="0"/>
                        </a:defRPr>
                      </a:lvl4pPr>
                      <a:lvl5pPr indent="350838" algn="l">
                        <a:spcBef>
                          <a:spcPct val="20000"/>
                        </a:spcBef>
                        <a:buClr>
                          <a:srgbClr val="800000"/>
                        </a:buClr>
                        <a:defRPr>
                          <a:solidFill>
                            <a:schemeClr val="tx1"/>
                          </a:solidFill>
                          <a:latin typeface="Perpetua" panose="02020502060401020303" pitchFamily="18" charset="0"/>
                        </a:defRPr>
                      </a:lvl5pPr>
                      <a:lvl6pPr indent="350838" fontAlgn="base">
                        <a:spcBef>
                          <a:spcPct val="20000"/>
                        </a:spcBef>
                        <a:spcAft>
                          <a:spcPct val="0"/>
                        </a:spcAft>
                        <a:buClr>
                          <a:srgbClr val="800000"/>
                        </a:buClr>
                        <a:defRPr>
                          <a:solidFill>
                            <a:schemeClr val="tx1"/>
                          </a:solidFill>
                          <a:latin typeface="Perpetua" panose="02020502060401020303" pitchFamily="18" charset="0"/>
                        </a:defRPr>
                      </a:lvl6pPr>
                      <a:lvl7pPr indent="350838" fontAlgn="base">
                        <a:spcBef>
                          <a:spcPct val="20000"/>
                        </a:spcBef>
                        <a:spcAft>
                          <a:spcPct val="0"/>
                        </a:spcAft>
                        <a:buClr>
                          <a:srgbClr val="800000"/>
                        </a:buClr>
                        <a:defRPr>
                          <a:solidFill>
                            <a:schemeClr val="tx1"/>
                          </a:solidFill>
                          <a:latin typeface="Perpetua" panose="02020502060401020303" pitchFamily="18" charset="0"/>
                        </a:defRPr>
                      </a:lvl7pPr>
                      <a:lvl8pPr indent="350838" fontAlgn="base">
                        <a:spcBef>
                          <a:spcPct val="20000"/>
                        </a:spcBef>
                        <a:spcAft>
                          <a:spcPct val="0"/>
                        </a:spcAft>
                        <a:buClr>
                          <a:srgbClr val="800000"/>
                        </a:buClr>
                        <a:defRPr>
                          <a:solidFill>
                            <a:schemeClr val="tx1"/>
                          </a:solidFill>
                          <a:latin typeface="Perpetua" panose="02020502060401020303" pitchFamily="18" charset="0"/>
                        </a:defRPr>
                      </a:lvl8pPr>
                      <a:lvl9pPr indent="350838" fontAlgn="base">
                        <a:spcBef>
                          <a:spcPct val="20000"/>
                        </a:spcBef>
                        <a:spcAft>
                          <a:spcPct val="0"/>
                        </a:spcAft>
                        <a:buClr>
                          <a:srgbClr val="800000"/>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altLang="en-US" sz="1400" b="0" i="0" u="none" strike="noStrike" cap="none" normalizeH="0" baseline="0">
                          <a:ln>
                            <a:noFill/>
                          </a:ln>
                          <a:solidFill>
                            <a:schemeClr val="tx1"/>
                          </a:solidFill>
                          <a:effectLst/>
                          <a:latin typeface="Perpetua" panose="02020502060401020303" pitchFamily="18" charset="0"/>
                        </a:rPr>
                        <a:t>Metaphysics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800000"/>
                        </a:buClr>
                        <a:defRPr sz="2800">
                          <a:solidFill>
                            <a:schemeClr val="tx1"/>
                          </a:solidFill>
                          <a:latin typeface="Perpetua" panose="02020502060401020303" pitchFamily="18" charset="0"/>
                        </a:defRPr>
                      </a:lvl1pPr>
                      <a:lvl2pPr indent="292100" algn="l">
                        <a:spcBef>
                          <a:spcPct val="20000"/>
                        </a:spcBef>
                        <a:buClr>
                          <a:srgbClr val="800000"/>
                        </a:buClr>
                        <a:defRPr sz="2400">
                          <a:solidFill>
                            <a:schemeClr val="tx1"/>
                          </a:solidFill>
                          <a:latin typeface="Perpetua" panose="02020502060401020303" pitchFamily="18" charset="0"/>
                        </a:defRPr>
                      </a:lvl2pPr>
                      <a:lvl3pPr indent="579438" algn="l">
                        <a:spcBef>
                          <a:spcPct val="20000"/>
                        </a:spcBef>
                        <a:buClr>
                          <a:srgbClr val="800000"/>
                        </a:buClr>
                        <a:defRPr sz="2000">
                          <a:solidFill>
                            <a:schemeClr val="tx1"/>
                          </a:solidFill>
                          <a:latin typeface="Perpetua" panose="02020502060401020303" pitchFamily="18" charset="0"/>
                        </a:defRPr>
                      </a:lvl3pPr>
                      <a:lvl4pPr indent="465138" algn="l">
                        <a:spcBef>
                          <a:spcPct val="20000"/>
                        </a:spcBef>
                        <a:buClr>
                          <a:srgbClr val="800000"/>
                        </a:buClr>
                        <a:defRPr>
                          <a:solidFill>
                            <a:schemeClr val="tx1"/>
                          </a:solidFill>
                          <a:latin typeface="Perpetua" panose="02020502060401020303" pitchFamily="18" charset="0"/>
                        </a:defRPr>
                      </a:lvl4pPr>
                      <a:lvl5pPr indent="350838" algn="l">
                        <a:spcBef>
                          <a:spcPct val="20000"/>
                        </a:spcBef>
                        <a:buClr>
                          <a:srgbClr val="800000"/>
                        </a:buClr>
                        <a:defRPr>
                          <a:solidFill>
                            <a:schemeClr val="tx1"/>
                          </a:solidFill>
                          <a:latin typeface="Perpetua" panose="02020502060401020303" pitchFamily="18" charset="0"/>
                        </a:defRPr>
                      </a:lvl5pPr>
                      <a:lvl6pPr indent="350838" fontAlgn="base">
                        <a:spcBef>
                          <a:spcPct val="20000"/>
                        </a:spcBef>
                        <a:spcAft>
                          <a:spcPct val="0"/>
                        </a:spcAft>
                        <a:buClr>
                          <a:srgbClr val="800000"/>
                        </a:buClr>
                        <a:defRPr>
                          <a:solidFill>
                            <a:schemeClr val="tx1"/>
                          </a:solidFill>
                          <a:latin typeface="Perpetua" panose="02020502060401020303" pitchFamily="18" charset="0"/>
                        </a:defRPr>
                      </a:lvl6pPr>
                      <a:lvl7pPr indent="350838" fontAlgn="base">
                        <a:spcBef>
                          <a:spcPct val="20000"/>
                        </a:spcBef>
                        <a:spcAft>
                          <a:spcPct val="0"/>
                        </a:spcAft>
                        <a:buClr>
                          <a:srgbClr val="800000"/>
                        </a:buClr>
                        <a:defRPr>
                          <a:solidFill>
                            <a:schemeClr val="tx1"/>
                          </a:solidFill>
                          <a:latin typeface="Perpetua" panose="02020502060401020303" pitchFamily="18" charset="0"/>
                        </a:defRPr>
                      </a:lvl7pPr>
                      <a:lvl8pPr indent="350838" fontAlgn="base">
                        <a:spcBef>
                          <a:spcPct val="20000"/>
                        </a:spcBef>
                        <a:spcAft>
                          <a:spcPct val="0"/>
                        </a:spcAft>
                        <a:buClr>
                          <a:srgbClr val="800000"/>
                        </a:buClr>
                        <a:defRPr>
                          <a:solidFill>
                            <a:schemeClr val="tx1"/>
                          </a:solidFill>
                          <a:latin typeface="Perpetua" panose="02020502060401020303" pitchFamily="18" charset="0"/>
                        </a:defRPr>
                      </a:lvl8pPr>
                      <a:lvl9pPr indent="350838" fontAlgn="base">
                        <a:spcBef>
                          <a:spcPct val="20000"/>
                        </a:spcBef>
                        <a:spcAft>
                          <a:spcPct val="0"/>
                        </a:spcAft>
                        <a:buClr>
                          <a:srgbClr val="800000"/>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altLang="en-US" sz="1000" b="0" i="0" u="none" strike="noStrike" cap="none" normalizeH="0" baseline="0">
                          <a:ln>
                            <a:noFill/>
                          </a:ln>
                          <a:solidFill>
                            <a:schemeClr val="tx1"/>
                          </a:solidFill>
                          <a:effectLst/>
                          <a:latin typeface="Perpetua" panose="02020502060401020303" pitchFamily="18" charset="0"/>
                        </a:rPr>
                        <a:t>There is something, and God created 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800000"/>
                        </a:buClr>
                        <a:defRPr sz="2800">
                          <a:solidFill>
                            <a:schemeClr val="tx1"/>
                          </a:solidFill>
                          <a:latin typeface="Perpetua" panose="02020502060401020303" pitchFamily="18" charset="0"/>
                        </a:defRPr>
                      </a:lvl1pPr>
                      <a:lvl2pPr indent="292100" algn="l">
                        <a:spcBef>
                          <a:spcPct val="20000"/>
                        </a:spcBef>
                        <a:buClr>
                          <a:srgbClr val="800000"/>
                        </a:buClr>
                        <a:defRPr sz="2400">
                          <a:solidFill>
                            <a:schemeClr val="tx1"/>
                          </a:solidFill>
                          <a:latin typeface="Perpetua" panose="02020502060401020303" pitchFamily="18" charset="0"/>
                        </a:defRPr>
                      </a:lvl2pPr>
                      <a:lvl3pPr indent="579438" algn="l">
                        <a:spcBef>
                          <a:spcPct val="20000"/>
                        </a:spcBef>
                        <a:buClr>
                          <a:srgbClr val="800000"/>
                        </a:buClr>
                        <a:defRPr sz="2000">
                          <a:solidFill>
                            <a:schemeClr val="tx1"/>
                          </a:solidFill>
                          <a:latin typeface="Perpetua" panose="02020502060401020303" pitchFamily="18" charset="0"/>
                        </a:defRPr>
                      </a:lvl3pPr>
                      <a:lvl4pPr indent="465138" algn="l">
                        <a:spcBef>
                          <a:spcPct val="20000"/>
                        </a:spcBef>
                        <a:buClr>
                          <a:srgbClr val="800000"/>
                        </a:buClr>
                        <a:defRPr>
                          <a:solidFill>
                            <a:schemeClr val="tx1"/>
                          </a:solidFill>
                          <a:latin typeface="Perpetua" panose="02020502060401020303" pitchFamily="18" charset="0"/>
                        </a:defRPr>
                      </a:lvl4pPr>
                      <a:lvl5pPr indent="350838" algn="l">
                        <a:spcBef>
                          <a:spcPct val="20000"/>
                        </a:spcBef>
                        <a:buClr>
                          <a:srgbClr val="800000"/>
                        </a:buClr>
                        <a:defRPr>
                          <a:solidFill>
                            <a:schemeClr val="tx1"/>
                          </a:solidFill>
                          <a:latin typeface="Perpetua" panose="02020502060401020303" pitchFamily="18" charset="0"/>
                        </a:defRPr>
                      </a:lvl5pPr>
                      <a:lvl6pPr indent="350838" fontAlgn="base">
                        <a:spcBef>
                          <a:spcPct val="20000"/>
                        </a:spcBef>
                        <a:spcAft>
                          <a:spcPct val="0"/>
                        </a:spcAft>
                        <a:buClr>
                          <a:srgbClr val="800000"/>
                        </a:buClr>
                        <a:defRPr>
                          <a:solidFill>
                            <a:schemeClr val="tx1"/>
                          </a:solidFill>
                          <a:latin typeface="Perpetua" panose="02020502060401020303" pitchFamily="18" charset="0"/>
                        </a:defRPr>
                      </a:lvl6pPr>
                      <a:lvl7pPr indent="350838" fontAlgn="base">
                        <a:spcBef>
                          <a:spcPct val="20000"/>
                        </a:spcBef>
                        <a:spcAft>
                          <a:spcPct val="0"/>
                        </a:spcAft>
                        <a:buClr>
                          <a:srgbClr val="800000"/>
                        </a:buClr>
                        <a:defRPr>
                          <a:solidFill>
                            <a:schemeClr val="tx1"/>
                          </a:solidFill>
                          <a:latin typeface="Perpetua" panose="02020502060401020303" pitchFamily="18" charset="0"/>
                        </a:defRPr>
                      </a:lvl7pPr>
                      <a:lvl8pPr indent="350838" fontAlgn="base">
                        <a:spcBef>
                          <a:spcPct val="20000"/>
                        </a:spcBef>
                        <a:spcAft>
                          <a:spcPct val="0"/>
                        </a:spcAft>
                        <a:buClr>
                          <a:srgbClr val="800000"/>
                        </a:buClr>
                        <a:defRPr>
                          <a:solidFill>
                            <a:schemeClr val="tx1"/>
                          </a:solidFill>
                          <a:latin typeface="Perpetua" panose="02020502060401020303" pitchFamily="18" charset="0"/>
                        </a:defRPr>
                      </a:lvl8pPr>
                      <a:lvl9pPr indent="350838" fontAlgn="base">
                        <a:spcBef>
                          <a:spcPct val="20000"/>
                        </a:spcBef>
                        <a:spcAft>
                          <a:spcPct val="0"/>
                        </a:spcAft>
                        <a:buClr>
                          <a:srgbClr val="800000"/>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altLang="en-US" sz="1000" b="0" i="0" u="none" strike="noStrike" cap="none" normalizeH="0" baseline="0">
                          <a:ln>
                            <a:noFill/>
                          </a:ln>
                          <a:solidFill>
                            <a:schemeClr val="tx1"/>
                          </a:solidFill>
                          <a:effectLst/>
                          <a:latin typeface="Perpetua" panose="02020502060401020303" pitchFamily="18" charset="0"/>
                        </a:rPr>
                        <a:t>There is something, and God created 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800000"/>
                        </a:buClr>
                        <a:defRPr sz="2800">
                          <a:solidFill>
                            <a:schemeClr val="tx1"/>
                          </a:solidFill>
                          <a:latin typeface="Perpetua" panose="02020502060401020303" pitchFamily="18" charset="0"/>
                        </a:defRPr>
                      </a:lvl1pPr>
                      <a:lvl2pPr indent="292100" algn="l">
                        <a:spcBef>
                          <a:spcPct val="20000"/>
                        </a:spcBef>
                        <a:buClr>
                          <a:srgbClr val="800000"/>
                        </a:buClr>
                        <a:defRPr sz="2400">
                          <a:solidFill>
                            <a:schemeClr val="tx1"/>
                          </a:solidFill>
                          <a:latin typeface="Perpetua" panose="02020502060401020303" pitchFamily="18" charset="0"/>
                        </a:defRPr>
                      </a:lvl2pPr>
                      <a:lvl3pPr indent="579438" algn="l">
                        <a:spcBef>
                          <a:spcPct val="20000"/>
                        </a:spcBef>
                        <a:buClr>
                          <a:srgbClr val="800000"/>
                        </a:buClr>
                        <a:defRPr sz="2000">
                          <a:solidFill>
                            <a:schemeClr val="tx1"/>
                          </a:solidFill>
                          <a:latin typeface="Perpetua" panose="02020502060401020303" pitchFamily="18" charset="0"/>
                        </a:defRPr>
                      </a:lvl3pPr>
                      <a:lvl4pPr indent="465138" algn="l">
                        <a:spcBef>
                          <a:spcPct val="20000"/>
                        </a:spcBef>
                        <a:buClr>
                          <a:srgbClr val="800000"/>
                        </a:buClr>
                        <a:defRPr>
                          <a:solidFill>
                            <a:schemeClr val="tx1"/>
                          </a:solidFill>
                          <a:latin typeface="Perpetua" panose="02020502060401020303" pitchFamily="18" charset="0"/>
                        </a:defRPr>
                      </a:lvl4pPr>
                      <a:lvl5pPr indent="350838" algn="l">
                        <a:spcBef>
                          <a:spcPct val="20000"/>
                        </a:spcBef>
                        <a:buClr>
                          <a:srgbClr val="800000"/>
                        </a:buClr>
                        <a:defRPr>
                          <a:solidFill>
                            <a:schemeClr val="tx1"/>
                          </a:solidFill>
                          <a:latin typeface="Perpetua" panose="02020502060401020303" pitchFamily="18" charset="0"/>
                        </a:defRPr>
                      </a:lvl5pPr>
                      <a:lvl6pPr indent="350838" fontAlgn="base">
                        <a:spcBef>
                          <a:spcPct val="20000"/>
                        </a:spcBef>
                        <a:spcAft>
                          <a:spcPct val="0"/>
                        </a:spcAft>
                        <a:buClr>
                          <a:srgbClr val="800000"/>
                        </a:buClr>
                        <a:defRPr>
                          <a:solidFill>
                            <a:schemeClr val="tx1"/>
                          </a:solidFill>
                          <a:latin typeface="Perpetua" panose="02020502060401020303" pitchFamily="18" charset="0"/>
                        </a:defRPr>
                      </a:lvl6pPr>
                      <a:lvl7pPr indent="350838" fontAlgn="base">
                        <a:spcBef>
                          <a:spcPct val="20000"/>
                        </a:spcBef>
                        <a:spcAft>
                          <a:spcPct val="0"/>
                        </a:spcAft>
                        <a:buClr>
                          <a:srgbClr val="800000"/>
                        </a:buClr>
                        <a:defRPr>
                          <a:solidFill>
                            <a:schemeClr val="tx1"/>
                          </a:solidFill>
                          <a:latin typeface="Perpetua" panose="02020502060401020303" pitchFamily="18" charset="0"/>
                        </a:defRPr>
                      </a:lvl7pPr>
                      <a:lvl8pPr indent="350838" fontAlgn="base">
                        <a:spcBef>
                          <a:spcPct val="20000"/>
                        </a:spcBef>
                        <a:spcAft>
                          <a:spcPct val="0"/>
                        </a:spcAft>
                        <a:buClr>
                          <a:srgbClr val="800000"/>
                        </a:buClr>
                        <a:defRPr>
                          <a:solidFill>
                            <a:schemeClr val="tx1"/>
                          </a:solidFill>
                          <a:latin typeface="Perpetua" panose="02020502060401020303" pitchFamily="18" charset="0"/>
                        </a:defRPr>
                      </a:lvl8pPr>
                      <a:lvl9pPr indent="350838" fontAlgn="base">
                        <a:spcBef>
                          <a:spcPct val="20000"/>
                        </a:spcBef>
                        <a:spcAft>
                          <a:spcPct val="0"/>
                        </a:spcAft>
                        <a:buClr>
                          <a:srgbClr val="800000"/>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altLang="en-US" sz="1000" b="0" i="0" u="none" strike="noStrike" cap="none" normalizeH="0" baseline="0">
                          <a:ln>
                            <a:noFill/>
                          </a:ln>
                          <a:solidFill>
                            <a:schemeClr val="tx1"/>
                          </a:solidFill>
                          <a:effectLst/>
                          <a:latin typeface="Perpetua" panose="02020502060401020303" pitchFamily="18" charset="0"/>
                        </a:rPr>
                        <a:t>All is an illusion other than the oneness of the Real.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800000"/>
                        </a:buClr>
                        <a:defRPr sz="2800">
                          <a:solidFill>
                            <a:schemeClr val="tx1"/>
                          </a:solidFill>
                          <a:latin typeface="Perpetua" panose="02020502060401020303" pitchFamily="18" charset="0"/>
                        </a:defRPr>
                      </a:lvl1pPr>
                      <a:lvl2pPr indent="292100" algn="l">
                        <a:spcBef>
                          <a:spcPct val="20000"/>
                        </a:spcBef>
                        <a:buClr>
                          <a:srgbClr val="800000"/>
                        </a:buClr>
                        <a:defRPr sz="2400">
                          <a:solidFill>
                            <a:schemeClr val="tx1"/>
                          </a:solidFill>
                          <a:latin typeface="Perpetua" panose="02020502060401020303" pitchFamily="18" charset="0"/>
                        </a:defRPr>
                      </a:lvl2pPr>
                      <a:lvl3pPr indent="579438" algn="l">
                        <a:spcBef>
                          <a:spcPct val="20000"/>
                        </a:spcBef>
                        <a:buClr>
                          <a:srgbClr val="800000"/>
                        </a:buClr>
                        <a:defRPr sz="2000">
                          <a:solidFill>
                            <a:schemeClr val="tx1"/>
                          </a:solidFill>
                          <a:latin typeface="Perpetua" panose="02020502060401020303" pitchFamily="18" charset="0"/>
                        </a:defRPr>
                      </a:lvl3pPr>
                      <a:lvl4pPr indent="465138" algn="l">
                        <a:spcBef>
                          <a:spcPct val="20000"/>
                        </a:spcBef>
                        <a:buClr>
                          <a:srgbClr val="800000"/>
                        </a:buClr>
                        <a:defRPr>
                          <a:solidFill>
                            <a:schemeClr val="tx1"/>
                          </a:solidFill>
                          <a:latin typeface="Perpetua" panose="02020502060401020303" pitchFamily="18" charset="0"/>
                        </a:defRPr>
                      </a:lvl4pPr>
                      <a:lvl5pPr indent="350838" algn="l">
                        <a:spcBef>
                          <a:spcPct val="20000"/>
                        </a:spcBef>
                        <a:buClr>
                          <a:srgbClr val="800000"/>
                        </a:buClr>
                        <a:defRPr>
                          <a:solidFill>
                            <a:schemeClr val="tx1"/>
                          </a:solidFill>
                          <a:latin typeface="Perpetua" panose="02020502060401020303" pitchFamily="18" charset="0"/>
                        </a:defRPr>
                      </a:lvl5pPr>
                      <a:lvl6pPr indent="350838" fontAlgn="base">
                        <a:spcBef>
                          <a:spcPct val="20000"/>
                        </a:spcBef>
                        <a:spcAft>
                          <a:spcPct val="0"/>
                        </a:spcAft>
                        <a:buClr>
                          <a:srgbClr val="800000"/>
                        </a:buClr>
                        <a:defRPr>
                          <a:solidFill>
                            <a:schemeClr val="tx1"/>
                          </a:solidFill>
                          <a:latin typeface="Perpetua" panose="02020502060401020303" pitchFamily="18" charset="0"/>
                        </a:defRPr>
                      </a:lvl6pPr>
                      <a:lvl7pPr indent="350838" fontAlgn="base">
                        <a:spcBef>
                          <a:spcPct val="20000"/>
                        </a:spcBef>
                        <a:spcAft>
                          <a:spcPct val="0"/>
                        </a:spcAft>
                        <a:buClr>
                          <a:srgbClr val="800000"/>
                        </a:buClr>
                        <a:defRPr>
                          <a:solidFill>
                            <a:schemeClr val="tx1"/>
                          </a:solidFill>
                          <a:latin typeface="Perpetua" panose="02020502060401020303" pitchFamily="18" charset="0"/>
                        </a:defRPr>
                      </a:lvl7pPr>
                      <a:lvl8pPr indent="350838" fontAlgn="base">
                        <a:spcBef>
                          <a:spcPct val="20000"/>
                        </a:spcBef>
                        <a:spcAft>
                          <a:spcPct val="0"/>
                        </a:spcAft>
                        <a:buClr>
                          <a:srgbClr val="800000"/>
                        </a:buClr>
                        <a:defRPr>
                          <a:solidFill>
                            <a:schemeClr val="tx1"/>
                          </a:solidFill>
                          <a:latin typeface="Perpetua" panose="02020502060401020303" pitchFamily="18" charset="0"/>
                        </a:defRPr>
                      </a:lvl8pPr>
                      <a:lvl9pPr indent="350838" fontAlgn="base">
                        <a:spcBef>
                          <a:spcPct val="20000"/>
                        </a:spcBef>
                        <a:spcAft>
                          <a:spcPct val="0"/>
                        </a:spcAft>
                        <a:buClr>
                          <a:srgbClr val="800000"/>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altLang="en-US" sz="1000" b="0" i="0" u="none" strike="noStrike" cap="none" normalizeH="0" baseline="0">
                          <a:ln>
                            <a:noFill/>
                          </a:ln>
                          <a:solidFill>
                            <a:schemeClr val="tx1"/>
                          </a:solidFill>
                          <a:effectLst/>
                          <a:latin typeface="Perpetua" panose="02020502060401020303" pitchFamily="18" charset="0"/>
                        </a:rPr>
                        <a:t>There is something, and it exists as a necessary part of God.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800000"/>
                        </a:buClr>
                        <a:defRPr sz="2800">
                          <a:solidFill>
                            <a:schemeClr val="tx1"/>
                          </a:solidFill>
                          <a:latin typeface="Perpetua" panose="02020502060401020303" pitchFamily="18" charset="0"/>
                        </a:defRPr>
                      </a:lvl1pPr>
                      <a:lvl2pPr indent="292100" algn="l">
                        <a:spcBef>
                          <a:spcPct val="20000"/>
                        </a:spcBef>
                        <a:buClr>
                          <a:srgbClr val="800000"/>
                        </a:buClr>
                        <a:defRPr sz="2400">
                          <a:solidFill>
                            <a:schemeClr val="tx1"/>
                          </a:solidFill>
                          <a:latin typeface="Perpetua" panose="02020502060401020303" pitchFamily="18" charset="0"/>
                        </a:defRPr>
                      </a:lvl2pPr>
                      <a:lvl3pPr indent="579438" algn="l">
                        <a:spcBef>
                          <a:spcPct val="20000"/>
                        </a:spcBef>
                        <a:buClr>
                          <a:srgbClr val="800000"/>
                        </a:buClr>
                        <a:defRPr sz="2000">
                          <a:solidFill>
                            <a:schemeClr val="tx1"/>
                          </a:solidFill>
                          <a:latin typeface="Perpetua" panose="02020502060401020303" pitchFamily="18" charset="0"/>
                        </a:defRPr>
                      </a:lvl3pPr>
                      <a:lvl4pPr indent="465138" algn="l">
                        <a:spcBef>
                          <a:spcPct val="20000"/>
                        </a:spcBef>
                        <a:buClr>
                          <a:srgbClr val="800000"/>
                        </a:buClr>
                        <a:defRPr>
                          <a:solidFill>
                            <a:schemeClr val="tx1"/>
                          </a:solidFill>
                          <a:latin typeface="Perpetua" panose="02020502060401020303" pitchFamily="18" charset="0"/>
                        </a:defRPr>
                      </a:lvl4pPr>
                      <a:lvl5pPr indent="350838" algn="l">
                        <a:spcBef>
                          <a:spcPct val="20000"/>
                        </a:spcBef>
                        <a:buClr>
                          <a:srgbClr val="800000"/>
                        </a:buClr>
                        <a:defRPr>
                          <a:solidFill>
                            <a:schemeClr val="tx1"/>
                          </a:solidFill>
                          <a:latin typeface="Perpetua" panose="02020502060401020303" pitchFamily="18" charset="0"/>
                        </a:defRPr>
                      </a:lvl5pPr>
                      <a:lvl6pPr indent="350838" fontAlgn="base">
                        <a:spcBef>
                          <a:spcPct val="20000"/>
                        </a:spcBef>
                        <a:spcAft>
                          <a:spcPct val="0"/>
                        </a:spcAft>
                        <a:buClr>
                          <a:srgbClr val="800000"/>
                        </a:buClr>
                        <a:defRPr>
                          <a:solidFill>
                            <a:schemeClr val="tx1"/>
                          </a:solidFill>
                          <a:latin typeface="Perpetua" panose="02020502060401020303" pitchFamily="18" charset="0"/>
                        </a:defRPr>
                      </a:lvl6pPr>
                      <a:lvl7pPr indent="350838" fontAlgn="base">
                        <a:spcBef>
                          <a:spcPct val="20000"/>
                        </a:spcBef>
                        <a:spcAft>
                          <a:spcPct val="0"/>
                        </a:spcAft>
                        <a:buClr>
                          <a:srgbClr val="800000"/>
                        </a:buClr>
                        <a:defRPr>
                          <a:solidFill>
                            <a:schemeClr val="tx1"/>
                          </a:solidFill>
                          <a:latin typeface="Perpetua" panose="02020502060401020303" pitchFamily="18" charset="0"/>
                        </a:defRPr>
                      </a:lvl7pPr>
                      <a:lvl8pPr indent="350838" fontAlgn="base">
                        <a:spcBef>
                          <a:spcPct val="20000"/>
                        </a:spcBef>
                        <a:spcAft>
                          <a:spcPct val="0"/>
                        </a:spcAft>
                        <a:buClr>
                          <a:srgbClr val="800000"/>
                        </a:buClr>
                        <a:defRPr>
                          <a:solidFill>
                            <a:schemeClr val="tx1"/>
                          </a:solidFill>
                          <a:latin typeface="Perpetua" panose="02020502060401020303" pitchFamily="18" charset="0"/>
                        </a:defRPr>
                      </a:lvl8pPr>
                      <a:lvl9pPr indent="350838" fontAlgn="base">
                        <a:spcBef>
                          <a:spcPct val="20000"/>
                        </a:spcBef>
                        <a:spcAft>
                          <a:spcPct val="0"/>
                        </a:spcAft>
                        <a:buClr>
                          <a:srgbClr val="800000"/>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altLang="en-US" sz="1000" b="0" i="0" u="none" strike="noStrike" cap="none" normalizeH="0" baseline="0">
                          <a:ln>
                            <a:noFill/>
                          </a:ln>
                          <a:solidFill>
                            <a:schemeClr val="tx1"/>
                          </a:solidFill>
                          <a:effectLst/>
                          <a:latin typeface="Perpetua" panose="02020502060401020303" pitchFamily="18" charset="0"/>
                        </a:rPr>
                        <a:t>There is something, and it has been here for eternity.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800000"/>
                        </a:buClr>
                        <a:defRPr sz="2800">
                          <a:solidFill>
                            <a:schemeClr val="tx1"/>
                          </a:solidFill>
                          <a:latin typeface="Perpetua" panose="02020502060401020303" pitchFamily="18" charset="0"/>
                        </a:defRPr>
                      </a:lvl1pPr>
                      <a:lvl2pPr indent="292100" algn="l">
                        <a:spcBef>
                          <a:spcPct val="20000"/>
                        </a:spcBef>
                        <a:buClr>
                          <a:srgbClr val="800000"/>
                        </a:buClr>
                        <a:defRPr sz="2400">
                          <a:solidFill>
                            <a:schemeClr val="tx1"/>
                          </a:solidFill>
                          <a:latin typeface="Perpetua" panose="02020502060401020303" pitchFamily="18" charset="0"/>
                        </a:defRPr>
                      </a:lvl2pPr>
                      <a:lvl3pPr indent="579438" algn="l">
                        <a:spcBef>
                          <a:spcPct val="20000"/>
                        </a:spcBef>
                        <a:buClr>
                          <a:srgbClr val="800000"/>
                        </a:buClr>
                        <a:defRPr sz="2000">
                          <a:solidFill>
                            <a:schemeClr val="tx1"/>
                          </a:solidFill>
                          <a:latin typeface="Perpetua" panose="02020502060401020303" pitchFamily="18" charset="0"/>
                        </a:defRPr>
                      </a:lvl3pPr>
                      <a:lvl4pPr indent="465138" algn="l">
                        <a:spcBef>
                          <a:spcPct val="20000"/>
                        </a:spcBef>
                        <a:buClr>
                          <a:srgbClr val="800000"/>
                        </a:buClr>
                        <a:defRPr>
                          <a:solidFill>
                            <a:schemeClr val="tx1"/>
                          </a:solidFill>
                          <a:latin typeface="Perpetua" panose="02020502060401020303" pitchFamily="18" charset="0"/>
                        </a:defRPr>
                      </a:lvl4pPr>
                      <a:lvl5pPr indent="350838" algn="l">
                        <a:spcBef>
                          <a:spcPct val="20000"/>
                        </a:spcBef>
                        <a:buClr>
                          <a:srgbClr val="800000"/>
                        </a:buClr>
                        <a:defRPr>
                          <a:solidFill>
                            <a:schemeClr val="tx1"/>
                          </a:solidFill>
                          <a:latin typeface="Perpetua" panose="02020502060401020303" pitchFamily="18" charset="0"/>
                        </a:defRPr>
                      </a:lvl5pPr>
                      <a:lvl6pPr indent="350838" fontAlgn="base">
                        <a:spcBef>
                          <a:spcPct val="20000"/>
                        </a:spcBef>
                        <a:spcAft>
                          <a:spcPct val="0"/>
                        </a:spcAft>
                        <a:buClr>
                          <a:srgbClr val="800000"/>
                        </a:buClr>
                        <a:defRPr>
                          <a:solidFill>
                            <a:schemeClr val="tx1"/>
                          </a:solidFill>
                          <a:latin typeface="Perpetua" panose="02020502060401020303" pitchFamily="18" charset="0"/>
                        </a:defRPr>
                      </a:lvl6pPr>
                      <a:lvl7pPr indent="350838" fontAlgn="base">
                        <a:spcBef>
                          <a:spcPct val="20000"/>
                        </a:spcBef>
                        <a:spcAft>
                          <a:spcPct val="0"/>
                        </a:spcAft>
                        <a:buClr>
                          <a:srgbClr val="800000"/>
                        </a:buClr>
                        <a:defRPr>
                          <a:solidFill>
                            <a:schemeClr val="tx1"/>
                          </a:solidFill>
                          <a:latin typeface="Perpetua" panose="02020502060401020303" pitchFamily="18" charset="0"/>
                        </a:defRPr>
                      </a:lvl7pPr>
                      <a:lvl8pPr indent="350838" fontAlgn="base">
                        <a:spcBef>
                          <a:spcPct val="20000"/>
                        </a:spcBef>
                        <a:spcAft>
                          <a:spcPct val="0"/>
                        </a:spcAft>
                        <a:buClr>
                          <a:srgbClr val="800000"/>
                        </a:buClr>
                        <a:defRPr>
                          <a:solidFill>
                            <a:schemeClr val="tx1"/>
                          </a:solidFill>
                          <a:latin typeface="Perpetua" panose="02020502060401020303" pitchFamily="18" charset="0"/>
                        </a:defRPr>
                      </a:lvl8pPr>
                      <a:lvl9pPr indent="350838" fontAlgn="base">
                        <a:spcBef>
                          <a:spcPct val="20000"/>
                        </a:spcBef>
                        <a:spcAft>
                          <a:spcPct val="0"/>
                        </a:spcAft>
                        <a:buClr>
                          <a:srgbClr val="800000"/>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altLang="en-US" sz="1000" b="0" i="0" u="none" strike="noStrike" cap="none" normalizeH="0" baseline="0">
                          <a:ln>
                            <a:noFill/>
                          </a:ln>
                          <a:solidFill>
                            <a:schemeClr val="tx1"/>
                          </a:solidFill>
                          <a:effectLst/>
                          <a:latin typeface="Perpetua" panose="02020502060401020303" pitchFamily="18" charset="0"/>
                        </a:rPr>
                        <a:t>All views about metaphysics are true.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800000"/>
                        </a:buClr>
                        <a:defRPr sz="2800">
                          <a:solidFill>
                            <a:schemeClr val="tx1"/>
                          </a:solidFill>
                          <a:latin typeface="Perpetua" panose="02020502060401020303" pitchFamily="18" charset="0"/>
                        </a:defRPr>
                      </a:lvl1pPr>
                      <a:lvl2pPr indent="292100" algn="l">
                        <a:spcBef>
                          <a:spcPct val="20000"/>
                        </a:spcBef>
                        <a:buClr>
                          <a:srgbClr val="800000"/>
                        </a:buClr>
                        <a:defRPr sz="2400">
                          <a:solidFill>
                            <a:schemeClr val="tx1"/>
                          </a:solidFill>
                          <a:latin typeface="Perpetua" panose="02020502060401020303" pitchFamily="18" charset="0"/>
                        </a:defRPr>
                      </a:lvl2pPr>
                      <a:lvl3pPr indent="579438" algn="l">
                        <a:spcBef>
                          <a:spcPct val="20000"/>
                        </a:spcBef>
                        <a:buClr>
                          <a:srgbClr val="800000"/>
                        </a:buClr>
                        <a:defRPr sz="2000">
                          <a:solidFill>
                            <a:schemeClr val="tx1"/>
                          </a:solidFill>
                          <a:latin typeface="Perpetua" panose="02020502060401020303" pitchFamily="18" charset="0"/>
                        </a:defRPr>
                      </a:lvl3pPr>
                      <a:lvl4pPr indent="465138" algn="l">
                        <a:spcBef>
                          <a:spcPct val="20000"/>
                        </a:spcBef>
                        <a:buClr>
                          <a:srgbClr val="800000"/>
                        </a:buClr>
                        <a:defRPr>
                          <a:solidFill>
                            <a:schemeClr val="tx1"/>
                          </a:solidFill>
                          <a:latin typeface="Perpetua" panose="02020502060401020303" pitchFamily="18" charset="0"/>
                        </a:defRPr>
                      </a:lvl4pPr>
                      <a:lvl5pPr indent="350838" algn="l">
                        <a:spcBef>
                          <a:spcPct val="20000"/>
                        </a:spcBef>
                        <a:buClr>
                          <a:srgbClr val="800000"/>
                        </a:buClr>
                        <a:defRPr>
                          <a:solidFill>
                            <a:schemeClr val="tx1"/>
                          </a:solidFill>
                          <a:latin typeface="Perpetua" panose="02020502060401020303" pitchFamily="18" charset="0"/>
                        </a:defRPr>
                      </a:lvl5pPr>
                      <a:lvl6pPr indent="350838" fontAlgn="base">
                        <a:spcBef>
                          <a:spcPct val="20000"/>
                        </a:spcBef>
                        <a:spcAft>
                          <a:spcPct val="0"/>
                        </a:spcAft>
                        <a:buClr>
                          <a:srgbClr val="800000"/>
                        </a:buClr>
                        <a:defRPr>
                          <a:solidFill>
                            <a:schemeClr val="tx1"/>
                          </a:solidFill>
                          <a:latin typeface="Perpetua" panose="02020502060401020303" pitchFamily="18" charset="0"/>
                        </a:defRPr>
                      </a:lvl6pPr>
                      <a:lvl7pPr indent="350838" fontAlgn="base">
                        <a:spcBef>
                          <a:spcPct val="20000"/>
                        </a:spcBef>
                        <a:spcAft>
                          <a:spcPct val="0"/>
                        </a:spcAft>
                        <a:buClr>
                          <a:srgbClr val="800000"/>
                        </a:buClr>
                        <a:defRPr>
                          <a:solidFill>
                            <a:schemeClr val="tx1"/>
                          </a:solidFill>
                          <a:latin typeface="Perpetua" panose="02020502060401020303" pitchFamily="18" charset="0"/>
                        </a:defRPr>
                      </a:lvl7pPr>
                      <a:lvl8pPr indent="350838" fontAlgn="base">
                        <a:spcBef>
                          <a:spcPct val="20000"/>
                        </a:spcBef>
                        <a:spcAft>
                          <a:spcPct val="0"/>
                        </a:spcAft>
                        <a:buClr>
                          <a:srgbClr val="800000"/>
                        </a:buClr>
                        <a:defRPr>
                          <a:solidFill>
                            <a:schemeClr val="tx1"/>
                          </a:solidFill>
                          <a:latin typeface="Perpetua" panose="02020502060401020303" pitchFamily="18" charset="0"/>
                        </a:defRPr>
                      </a:lvl8pPr>
                      <a:lvl9pPr indent="350838" fontAlgn="base">
                        <a:spcBef>
                          <a:spcPct val="20000"/>
                        </a:spcBef>
                        <a:spcAft>
                          <a:spcPct val="0"/>
                        </a:spcAft>
                        <a:buClr>
                          <a:srgbClr val="800000"/>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altLang="en-US" sz="1000" b="0" i="0" u="none" strike="noStrike" cap="none" normalizeH="0" baseline="0">
                          <a:ln>
                            <a:noFill/>
                          </a:ln>
                          <a:solidFill>
                            <a:schemeClr val="tx1"/>
                          </a:solidFill>
                          <a:effectLst/>
                          <a:latin typeface="Perpetua" panose="02020502060401020303" pitchFamily="18" charset="0"/>
                        </a:rPr>
                        <a:t>There is something, and it has existed for eternity.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84364505"/>
                  </a:ext>
                </a:extLst>
              </a:tr>
              <a:tr h="762000">
                <a:tc>
                  <a:txBody>
                    <a:bodyPr/>
                    <a:lstStyle>
                      <a:lvl1pPr algn="l">
                        <a:spcBef>
                          <a:spcPct val="20000"/>
                        </a:spcBef>
                        <a:buClr>
                          <a:srgbClr val="800000"/>
                        </a:buClr>
                        <a:defRPr sz="2800">
                          <a:solidFill>
                            <a:schemeClr val="tx1"/>
                          </a:solidFill>
                          <a:latin typeface="Perpetua" panose="02020502060401020303" pitchFamily="18" charset="0"/>
                        </a:defRPr>
                      </a:lvl1pPr>
                      <a:lvl2pPr indent="292100" algn="l">
                        <a:spcBef>
                          <a:spcPct val="20000"/>
                        </a:spcBef>
                        <a:buClr>
                          <a:srgbClr val="800000"/>
                        </a:buClr>
                        <a:defRPr sz="2400">
                          <a:solidFill>
                            <a:schemeClr val="tx1"/>
                          </a:solidFill>
                          <a:latin typeface="Perpetua" panose="02020502060401020303" pitchFamily="18" charset="0"/>
                        </a:defRPr>
                      </a:lvl2pPr>
                      <a:lvl3pPr indent="579438" algn="l">
                        <a:spcBef>
                          <a:spcPct val="20000"/>
                        </a:spcBef>
                        <a:buClr>
                          <a:srgbClr val="800000"/>
                        </a:buClr>
                        <a:defRPr sz="2000">
                          <a:solidFill>
                            <a:schemeClr val="tx1"/>
                          </a:solidFill>
                          <a:latin typeface="Perpetua" panose="02020502060401020303" pitchFamily="18" charset="0"/>
                        </a:defRPr>
                      </a:lvl3pPr>
                      <a:lvl4pPr indent="465138" algn="l">
                        <a:spcBef>
                          <a:spcPct val="20000"/>
                        </a:spcBef>
                        <a:buClr>
                          <a:srgbClr val="800000"/>
                        </a:buClr>
                        <a:defRPr>
                          <a:solidFill>
                            <a:schemeClr val="tx1"/>
                          </a:solidFill>
                          <a:latin typeface="Perpetua" panose="02020502060401020303" pitchFamily="18" charset="0"/>
                        </a:defRPr>
                      </a:lvl4pPr>
                      <a:lvl5pPr indent="350838" algn="l">
                        <a:spcBef>
                          <a:spcPct val="20000"/>
                        </a:spcBef>
                        <a:buClr>
                          <a:srgbClr val="800000"/>
                        </a:buClr>
                        <a:defRPr>
                          <a:solidFill>
                            <a:schemeClr val="tx1"/>
                          </a:solidFill>
                          <a:latin typeface="Perpetua" panose="02020502060401020303" pitchFamily="18" charset="0"/>
                        </a:defRPr>
                      </a:lvl5pPr>
                      <a:lvl6pPr indent="350838" fontAlgn="base">
                        <a:spcBef>
                          <a:spcPct val="20000"/>
                        </a:spcBef>
                        <a:spcAft>
                          <a:spcPct val="0"/>
                        </a:spcAft>
                        <a:buClr>
                          <a:srgbClr val="800000"/>
                        </a:buClr>
                        <a:defRPr>
                          <a:solidFill>
                            <a:schemeClr val="tx1"/>
                          </a:solidFill>
                          <a:latin typeface="Perpetua" panose="02020502060401020303" pitchFamily="18" charset="0"/>
                        </a:defRPr>
                      </a:lvl6pPr>
                      <a:lvl7pPr indent="350838" fontAlgn="base">
                        <a:spcBef>
                          <a:spcPct val="20000"/>
                        </a:spcBef>
                        <a:spcAft>
                          <a:spcPct val="0"/>
                        </a:spcAft>
                        <a:buClr>
                          <a:srgbClr val="800000"/>
                        </a:buClr>
                        <a:defRPr>
                          <a:solidFill>
                            <a:schemeClr val="tx1"/>
                          </a:solidFill>
                          <a:latin typeface="Perpetua" panose="02020502060401020303" pitchFamily="18" charset="0"/>
                        </a:defRPr>
                      </a:lvl7pPr>
                      <a:lvl8pPr indent="350838" fontAlgn="base">
                        <a:spcBef>
                          <a:spcPct val="20000"/>
                        </a:spcBef>
                        <a:spcAft>
                          <a:spcPct val="0"/>
                        </a:spcAft>
                        <a:buClr>
                          <a:srgbClr val="800000"/>
                        </a:buClr>
                        <a:defRPr>
                          <a:solidFill>
                            <a:schemeClr val="tx1"/>
                          </a:solidFill>
                          <a:latin typeface="Perpetua" panose="02020502060401020303" pitchFamily="18" charset="0"/>
                        </a:defRPr>
                      </a:lvl8pPr>
                      <a:lvl9pPr indent="350838" fontAlgn="base">
                        <a:spcBef>
                          <a:spcPct val="20000"/>
                        </a:spcBef>
                        <a:spcAft>
                          <a:spcPct val="0"/>
                        </a:spcAft>
                        <a:buClr>
                          <a:srgbClr val="800000"/>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altLang="en-US" sz="1400" b="0" i="0" u="none" strike="noStrike" cap="none" normalizeH="0" baseline="0">
                          <a:ln>
                            <a:noFill/>
                          </a:ln>
                          <a:solidFill>
                            <a:schemeClr val="tx1"/>
                          </a:solidFill>
                          <a:effectLst/>
                          <a:latin typeface="Perpetua" panose="02020502060401020303" pitchFamily="18" charset="0"/>
                        </a:rPr>
                        <a:t>Theology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800000"/>
                        </a:buClr>
                        <a:defRPr sz="2800">
                          <a:solidFill>
                            <a:schemeClr val="tx1"/>
                          </a:solidFill>
                          <a:latin typeface="Perpetua" panose="02020502060401020303" pitchFamily="18" charset="0"/>
                        </a:defRPr>
                      </a:lvl1pPr>
                      <a:lvl2pPr indent="292100" algn="l">
                        <a:spcBef>
                          <a:spcPct val="20000"/>
                        </a:spcBef>
                        <a:buClr>
                          <a:srgbClr val="800000"/>
                        </a:buClr>
                        <a:defRPr sz="2400">
                          <a:solidFill>
                            <a:schemeClr val="tx1"/>
                          </a:solidFill>
                          <a:latin typeface="Perpetua" panose="02020502060401020303" pitchFamily="18" charset="0"/>
                        </a:defRPr>
                      </a:lvl2pPr>
                      <a:lvl3pPr indent="579438" algn="l">
                        <a:spcBef>
                          <a:spcPct val="20000"/>
                        </a:spcBef>
                        <a:buClr>
                          <a:srgbClr val="800000"/>
                        </a:buClr>
                        <a:defRPr sz="2000">
                          <a:solidFill>
                            <a:schemeClr val="tx1"/>
                          </a:solidFill>
                          <a:latin typeface="Perpetua" panose="02020502060401020303" pitchFamily="18" charset="0"/>
                        </a:defRPr>
                      </a:lvl3pPr>
                      <a:lvl4pPr indent="465138" algn="l">
                        <a:spcBef>
                          <a:spcPct val="20000"/>
                        </a:spcBef>
                        <a:buClr>
                          <a:srgbClr val="800000"/>
                        </a:buClr>
                        <a:defRPr>
                          <a:solidFill>
                            <a:schemeClr val="tx1"/>
                          </a:solidFill>
                          <a:latin typeface="Perpetua" panose="02020502060401020303" pitchFamily="18" charset="0"/>
                        </a:defRPr>
                      </a:lvl4pPr>
                      <a:lvl5pPr indent="350838" algn="l">
                        <a:spcBef>
                          <a:spcPct val="20000"/>
                        </a:spcBef>
                        <a:buClr>
                          <a:srgbClr val="800000"/>
                        </a:buClr>
                        <a:defRPr>
                          <a:solidFill>
                            <a:schemeClr val="tx1"/>
                          </a:solidFill>
                          <a:latin typeface="Perpetua" panose="02020502060401020303" pitchFamily="18" charset="0"/>
                        </a:defRPr>
                      </a:lvl5pPr>
                      <a:lvl6pPr indent="350838" fontAlgn="base">
                        <a:spcBef>
                          <a:spcPct val="20000"/>
                        </a:spcBef>
                        <a:spcAft>
                          <a:spcPct val="0"/>
                        </a:spcAft>
                        <a:buClr>
                          <a:srgbClr val="800000"/>
                        </a:buClr>
                        <a:defRPr>
                          <a:solidFill>
                            <a:schemeClr val="tx1"/>
                          </a:solidFill>
                          <a:latin typeface="Perpetua" panose="02020502060401020303" pitchFamily="18" charset="0"/>
                        </a:defRPr>
                      </a:lvl6pPr>
                      <a:lvl7pPr indent="350838" fontAlgn="base">
                        <a:spcBef>
                          <a:spcPct val="20000"/>
                        </a:spcBef>
                        <a:spcAft>
                          <a:spcPct val="0"/>
                        </a:spcAft>
                        <a:buClr>
                          <a:srgbClr val="800000"/>
                        </a:buClr>
                        <a:defRPr>
                          <a:solidFill>
                            <a:schemeClr val="tx1"/>
                          </a:solidFill>
                          <a:latin typeface="Perpetua" panose="02020502060401020303" pitchFamily="18" charset="0"/>
                        </a:defRPr>
                      </a:lvl7pPr>
                      <a:lvl8pPr indent="350838" fontAlgn="base">
                        <a:spcBef>
                          <a:spcPct val="20000"/>
                        </a:spcBef>
                        <a:spcAft>
                          <a:spcPct val="0"/>
                        </a:spcAft>
                        <a:buClr>
                          <a:srgbClr val="800000"/>
                        </a:buClr>
                        <a:defRPr>
                          <a:solidFill>
                            <a:schemeClr val="tx1"/>
                          </a:solidFill>
                          <a:latin typeface="Perpetua" panose="02020502060401020303" pitchFamily="18" charset="0"/>
                        </a:defRPr>
                      </a:lvl8pPr>
                      <a:lvl9pPr indent="350838" fontAlgn="base">
                        <a:spcBef>
                          <a:spcPct val="20000"/>
                        </a:spcBef>
                        <a:spcAft>
                          <a:spcPct val="0"/>
                        </a:spcAft>
                        <a:buClr>
                          <a:srgbClr val="800000"/>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altLang="en-US" sz="1000" b="0" i="0" u="none" strike="noStrike" cap="none" normalizeH="0" baseline="0">
                          <a:ln>
                            <a:noFill/>
                          </a:ln>
                          <a:solidFill>
                            <a:schemeClr val="tx1"/>
                          </a:solidFill>
                          <a:effectLst/>
                          <a:latin typeface="Perpetua" panose="02020502060401020303" pitchFamily="18" charset="0"/>
                        </a:rPr>
                        <a:t>One infinite personal God.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800000"/>
                        </a:buClr>
                        <a:defRPr sz="2800">
                          <a:solidFill>
                            <a:schemeClr val="tx1"/>
                          </a:solidFill>
                          <a:latin typeface="Perpetua" panose="02020502060401020303" pitchFamily="18" charset="0"/>
                        </a:defRPr>
                      </a:lvl1pPr>
                      <a:lvl2pPr indent="292100" algn="l">
                        <a:spcBef>
                          <a:spcPct val="20000"/>
                        </a:spcBef>
                        <a:buClr>
                          <a:srgbClr val="800000"/>
                        </a:buClr>
                        <a:defRPr sz="2400">
                          <a:solidFill>
                            <a:schemeClr val="tx1"/>
                          </a:solidFill>
                          <a:latin typeface="Perpetua" panose="02020502060401020303" pitchFamily="18" charset="0"/>
                        </a:defRPr>
                      </a:lvl2pPr>
                      <a:lvl3pPr indent="579438" algn="l">
                        <a:spcBef>
                          <a:spcPct val="20000"/>
                        </a:spcBef>
                        <a:buClr>
                          <a:srgbClr val="800000"/>
                        </a:buClr>
                        <a:defRPr sz="2000">
                          <a:solidFill>
                            <a:schemeClr val="tx1"/>
                          </a:solidFill>
                          <a:latin typeface="Perpetua" panose="02020502060401020303" pitchFamily="18" charset="0"/>
                        </a:defRPr>
                      </a:lvl3pPr>
                      <a:lvl4pPr indent="465138" algn="l">
                        <a:spcBef>
                          <a:spcPct val="20000"/>
                        </a:spcBef>
                        <a:buClr>
                          <a:srgbClr val="800000"/>
                        </a:buClr>
                        <a:defRPr>
                          <a:solidFill>
                            <a:schemeClr val="tx1"/>
                          </a:solidFill>
                          <a:latin typeface="Perpetua" panose="02020502060401020303" pitchFamily="18" charset="0"/>
                        </a:defRPr>
                      </a:lvl4pPr>
                      <a:lvl5pPr indent="350838" algn="l">
                        <a:spcBef>
                          <a:spcPct val="20000"/>
                        </a:spcBef>
                        <a:buClr>
                          <a:srgbClr val="800000"/>
                        </a:buClr>
                        <a:defRPr>
                          <a:solidFill>
                            <a:schemeClr val="tx1"/>
                          </a:solidFill>
                          <a:latin typeface="Perpetua" panose="02020502060401020303" pitchFamily="18" charset="0"/>
                        </a:defRPr>
                      </a:lvl5pPr>
                      <a:lvl6pPr indent="350838" fontAlgn="base">
                        <a:spcBef>
                          <a:spcPct val="20000"/>
                        </a:spcBef>
                        <a:spcAft>
                          <a:spcPct val="0"/>
                        </a:spcAft>
                        <a:buClr>
                          <a:srgbClr val="800000"/>
                        </a:buClr>
                        <a:defRPr>
                          <a:solidFill>
                            <a:schemeClr val="tx1"/>
                          </a:solidFill>
                          <a:latin typeface="Perpetua" panose="02020502060401020303" pitchFamily="18" charset="0"/>
                        </a:defRPr>
                      </a:lvl6pPr>
                      <a:lvl7pPr indent="350838" fontAlgn="base">
                        <a:spcBef>
                          <a:spcPct val="20000"/>
                        </a:spcBef>
                        <a:spcAft>
                          <a:spcPct val="0"/>
                        </a:spcAft>
                        <a:buClr>
                          <a:srgbClr val="800000"/>
                        </a:buClr>
                        <a:defRPr>
                          <a:solidFill>
                            <a:schemeClr val="tx1"/>
                          </a:solidFill>
                          <a:latin typeface="Perpetua" panose="02020502060401020303" pitchFamily="18" charset="0"/>
                        </a:defRPr>
                      </a:lvl7pPr>
                      <a:lvl8pPr indent="350838" fontAlgn="base">
                        <a:spcBef>
                          <a:spcPct val="20000"/>
                        </a:spcBef>
                        <a:spcAft>
                          <a:spcPct val="0"/>
                        </a:spcAft>
                        <a:buClr>
                          <a:srgbClr val="800000"/>
                        </a:buClr>
                        <a:defRPr>
                          <a:solidFill>
                            <a:schemeClr val="tx1"/>
                          </a:solidFill>
                          <a:latin typeface="Perpetua" panose="02020502060401020303" pitchFamily="18" charset="0"/>
                        </a:defRPr>
                      </a:lvl8pPr>
                      <a:lvl9pPr indent="350838" fontAlgn="base">
                        <a:spcBef>
                          <a:spcPct val="20000"/>
                        </a:spcBef>
                        <a:spcAft>
                          <a:spcPct val="0"/>
                        </a:spcAft>
                        <a:buClr>
                          <a:srgbClr val="800000"/>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altLang="en-US" sz="1000" b="0" i="0" u="none" strike="noStrike" cap="none" normalizeH="0" baseline="0">
                          <a:ln>
                            <a:noFill/>
                          </a:ln>
                          <a:solidFill>
                            <a:schemeClr val="tx1"/>
                          </a:solidFill>
                          <a:effectLst/>
                          <a:latin typeface="Perpetua" panose="02020502060401020303" pitchFamily="18" charset="0"/>
                        </a:rPr>
                        <a:t>One infinite impersonal God.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800000"/>
                        </a:buClr>
                        <a:defRPr sz="2800">
                          <a:solidFill>
                            <a:schemeClr val="tx1"/>
                          </a:solidFill>
                          <a:latin typeface="Perpetua" panose="02020502060401020303" pitchFamily="18" charset="0"/>
                        </a:defRPr>
                      </a:lvl1pPr>
                      <a:lvl2pPr indent="292100" algn="l">
                        <a:spcBef>
                          <a:spcPct val="20000"/>
                        </a:spcBef>
                        <a:buClr>
                          <a:srgbClr val="800000"/>
                        </a:buClr>
                        <a:defRPr sz="2400">
                          <a:solidFill>
                            <a:schemeClr val="tx1"/>
                          </a:solidFill>
                          <a:latin typeface="Perpetua" panose="02020502060401020303" pitchFamily="18" charset="0"/>
                        </a:defRPr>
                      </a:lvl2pPr>
                      <a:lvl3pPr indent="579438" algn="l">
                        <a:spcBef>
                          <a:spcPct val="20000"/>
                        </a:spcBef>
                        <a:buClr>
                          <a:srgbClr val="800000"/>
                        </a:buClr>
                        <a:defRPr sz="2000">
                          <a:solidFill>
                            <a:schemeClr val="tx1"/>
                          </a:solidFill>
                          <a:latin typeface="Perpetua" panose="02020502060401020303" pitchFamily="18" charset="0"/>
                        </a:defRPr>
                      </a:lvl3pPr>
                      <a:lvl4pPr indent="465138" algn="l">
                        <a:spcBef>
                          <a:spcPct val="20000"/>
                        </a:spcBef>
                        <a:buClr>
                          <a:srgbClr val="800000"/>
                        </a:buClr>
                        <a:defRPr>
                          <a:solidFill>
                            <a:schemeClr val="tx1"/>
                          </a:solidFill>
                          <a:latin typeface="Perpetua" panose="02020502060401020303" pitchFamily="18" charset="0"/>
                        </a:defRPr>
                      </a:lvl4pPr>
                      <a:lvl5pPr indent="350838" algn="l">
                        <a:spcBef>
                          <a:spcPct val="20000"/>
                        </a:spcBef>
                        <a:buClr>
                          <a:srgbClr val="800000"/>
                        </a:buClr>
                        <a:defRPr>
                          <a:solidFill>
                            <a:schemeClr val="tx1"/>
                          </a:solidFill>
                          <a:latin typeface="Perpetua" panose="02020502060401020303" pitchFamily="18" charset="0"/>
                        </a:defRPr>
                      </a:lvl5pPr>
                      <a:lvl6pPr indent="350838" fontAlgn="base">
                        <a:spcBef>
                          <a:spcPct val="20000"/>
                        </a:spcBef>
                        <a:spcAft>
                          <a:spcPct val="0"/>
                        </a:spcAft>
                        <a:buClr>
                          <a:srgbClr val="800000"/>
                        </a:buClr>
                        <a:defRPr>
                          <a:solidFill>
                            <a:schemeClr val="tx1"/>
                          </a:solidFill>
                          <a:latin typeface="Perpetua" panose="02020502060401020303" pitchFamily="18" charset="0"/>
                        </a:defRPr>
                      </a:lvl6pPr>
                      <a:lvl7pPr indent="350838" fontAlgn="base">
                        <a:spcBef>
                          <a:spcPct val="20000"/>
                        </a:spcBef>
                        <a:spcAft>
                          <a:spcPct val="0"/>
                        </a:spcAft>
                        <a:buClr>
                          <a:srgbClr val="800000"/>
                        </a:buClr>
                        <a:defRPr>
                          <a:solidFill>
                            <a:schemeClr val="tx1"/>
                          </a:solidFill>
                          <a:latin typeface="Perpetua" panose="02020502060401020303" pitchFamily="18" charset="0"/>
                        </a:defRPr>
                      </a:lvl7pPr>
                      <a:lvl8pPr indent="350838" fontAlgn="base">
                        <a:spcBef>
                          <a:spcPct val="20000"/>
                        </a:spcBef>
                        <a:spcAft>
                          <a:spcPct val="0"/>
                        </a:spcAft>
                        <a:buClr>
                          <a:srgbClr val="800000"/>
                        </a:buClr>
                        <a:defRPr>
                          <a:solidFill>
                            <a:schemeClr val="tx1"/>
                          </a:solidFill>
                          <a:latin typeface="Perpetua" panose="02020502060401020303" pitchFamily="18" charset="0"/>
                        </a:defRPr>
                      </a:lvl8pPr>
                      <a:lvl9pPr indent="350838" fontAlgn="base">
                        <a:spcBef>
                          <a:spcPct val="20000"/>
                        </a:spcBef>
                        <a:spcAft>
                          <a:spcPct val="0"/>
                        </a:spcAft>
                        <a:buClr>
                          <a:srgbClr val="800000"/>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altLang="en-US" sz="1000" b="0" i="0" u="none" strike="noStrike" cap="none" normalizeH="0" baseline="0">
                          <a:ln>
                            <a:noFill/>
                          </a:ln>
                          <a:solidFill>
                            <a:schemeClr val="tx1"/>
                          </a:solidFill>
                          <a:effectLst/>
                          <a:latin typeface="Perpetua" panose="02020502060401020303" pitchFamily="18" charset="0"/>
                        </a:rPr>
                        <a:t>God is finite and everything is God.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800000"/>
                        </a:buClr>
                        <a:defRPr sz="2800">
                          <a:solidFill>
                            <a:schemeClr val="tx1"/>
                          </a:solidFill>
                          <a:latin typeface="Perpetua" panose="02020502060401020303" pitchFamily="18" charset="0"/>
                        </a:defRPr>
                      </a:lvl1pPr>
                      <a:lvl2pPr indent="292100" algn="l">
                        <a:spcBef>
                          <a:spcPct val="20000"/>
                        </a:spcBef>
                        <a:buClr>
                          <a:srgbClr val="800000"/>
                        </a:buClr>
                        <a:defRPr sz="2400">
                          <a:solidFill>
                            <a:schemeClr val="tx1"/>
                          </a:solidFill>
                          <a:latin typeface="Perpetua" panose="02020502060401020303" pitchFamily="18" charset="0"/>
                        </a:defRPr>
                      </a:lvl2pPr>
                      <a:lvl3pPr indent="579438" algn="l">
                        <a:spcBef>
                          <a:spcPct val="20000"/>
                        </a:spcBef>
                        <a:buClr>
                          <a:srgbClr val="800000"/>
                        </a:buClr>
                        <a:defRPr sz="2000">
                          <a:solidFill>
                            <a:schemeClr val="tx1"/>
                          </a:solidFill>
                          <a:latin typeface="Perpetua" panose="02020502060401020303" pitchFamily="18" charset="0"/>
                        </a:defRPr>
                      </a:lvl3pPr>
                      <a:lvl4pPr indent="465138" algn="l">
                        <a:spcBef>
                          <a:spcPct val="20000"/>
                        </a:spcBef>
                        <a:buClr>
                          <a:srgbClr val="800000"/>
                        </a:buClr>
                        <a:defRPr>
                          <a:solidFill>
                            <a:schemeClr val="tx1"/>
                          </a:solidFill>
                          <a:latin typeface="Perpetua" panose="02020502060401020303" pitchFamily="18" charset="0"/>
                        </a:defRPr>
                      </a:lvl4pPr>
                      <a:lvl5pPr indent="350838" algn="l">
                        <a:spcBef>
                          <a:spcPct val="20000"/>
                        </a:spcBef>
                        <a:buClr>
                          <a:srgbClr val="800000"/>
                        </a:buClr>
                        <a:defRPr>
                          <a:solidFill>
                            <a:schemeClr val="tx1"/>
                          </a:solidFill>
                          <a:latin typeface="Perpetua" panose="02020502060401020303" pitchFamily="18" charset="0"/>
                        </a:defRPr>
                      </a:lvl5pPr>
                      <a:lvl6pPr indent="350838" fontAlgn="base">
                        <a:spcBef>
                          <a:spcPct val="20000"/>
                        </a:spcBef>
                        <a:spcAft>
                          <a:spcPct val="0"/>
                        </a:spcAft>
                        <a:buClr>
                          <a:srgbClr val="800000"/>
                        </a:buClr>
                        <a:defRPr>
                          <a:solidFill>
                            <a:schemeClr val="tx1"/>
                          </a:solidFill>
                          <a:latin typeface="Perpetua" panose="02020502060401020303" pitchFamily="18" charset="0"/>
                        </a:defRPr>
                      </a:lvl6pPr>
                      <a:lvl7pPr indent="350838" fontAlgn="base">
                        <a:spcBef>
                          <a:spcPct val="20000"/>
                        </a:spcBef>
                        <a:spcAft>
                          <a:spcPct val="0"/>
                        </a:spcAft>
                        <a:buClr>
                          <a:srgbClr val="800000"/>
                        </a:buClr>
                        <a:defRPr>
                          <a:solidFill>
                            <a:schemeClr val="tx1"/>
                          </a:solidFill>
                          <a:latin typeface="Perpetua" panose="02020502060401020303" pitchFamily="18" charset="0"/>
                        </a:defRPr>
                      </a:lvl7pPr>
                      <a:lvl8pPr indent="350838" fontAlgn="base">
                        <a:spcBef>
                          <a:spcPct val="20000"/>
                        </a:spcBef>
                        <a:spcAft>
                          <a:spcPct val="0"/>
                        </a:spcAft>
                        <a:buClr>
                          <a:srgbClr val="800000"/>
                        </a:buClr>
                        <a:defRPr>
                          <a:solidFill>
                            <a:schemeClr val="tx1"/>
                          </a:solidFill>
                          <a:latin typeface="Perpetua" panose="02020502060401020303" pitchFamily="18" charset="0"/>
                        </a:defRPr>
                      </a:lvl8pPr>
                      <a:lvl9pPr indent="350838" fontAlgn="base">
                        <a:spcBef>
                          <a:spcPct val="20000"/>
                        </a:spcBef>
                        <a:spcAft>
                          <a:spcPct val="0"/>
                        </a:spcAft>
                        <a:buClr>
                          <a:srgbClr val="800000"/>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altLang="en-US" sz="1000" b="0" i="0" u="none" strike="noStrike" cap="none" normalizeH="0" baseline="0">
                          <a:ln>
                            <a:noFill/>
                          </a:ln>
                          <a:solidFill>
                            <a:schemeClr val="tx1"/>
                          </a:solidFill>
                          <a:effectLst/>
                          <a:latin typeface="Perpetua" panose="02020502060401020303" pitchFamily="18" charset="0"/>
                        </a:rPr>
                        <a:t>God is finite, changing, and dependent on the universe.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800000"/>
                        </a:buClr>
                        <a:defRPr sz="2800">
                          <a:solidFill>
                            <a:schemeClr val="tx1"/>
                          </a:solidFill>
                          <a:latin typeface="Perpetua" panose="02020502060401020303" pitchFamily="18" charset="0"/>
                        </a:defRPr>
                      </a:lvl1pPr>
                      <a:lvl2pPr indent="292100" algn="l">
                        <a:spcBef>
                          <a:spcPct val="20000"/>
                        </a:spcBef>
                        <a:buClr>
                          <a:srgbClr val="800000"/>
                        </a:buClr>
                        <a:defRPr sz="2400">
                          <a:solidFill>
                            <a:schemeClr val="tx1"/>
                          </a:solidFill>
                          <a:latin typeface="Perpetua" panose="02020502060401020303" pitchFamily="18" charset="0"/>
                        </a:defRPr>
                      </a:lvl2pPr>
                      <a:lvl3pPr indent="579438" algn="l">
                        <a:spcBef>
                          <a:spcPct val="20000"/>
                        </a:spcBef>
                        <a:buClr>
                          <a:srgbClr val="800000"/>
                        </a:buClr>
                        <a:defRPr sz="2000">
                          <a:solidFill>
                            <a:schemeClr val="tx1"/>
                          </a:solidFill>
                          <a:latin typeface="Perpetua" panose="02020502060401020303" pitchFamily="18" charset="0"/>
                        </a:defRPr>
                      </a:lvl3pPr>
                      <a:lvl4pPr indent="465138" algn="l">
                        <a:spcBef>
                          <a:spcPct val="20000"/>
                        </a:spcBef>
                        <a:buClr>
                          <a:srgbClr val="800000"/>
                        </a:buClr>
                        <a:defRPr>
                          <a:solidFill>
                            <a:schemeClr val="tx1"/>
                          </a:solidFill>
                          <a:latin typeface="Perpetua" panose="02020502060401020303" pitchFamily="18" charset="0"/>
                        </a:defRPr>
                      </a:lvl4pPr>
                      <a:lvl5pPr indent="350838" algn="l">
                        <a:spcBef>
                          <a:spcPct val="20000"/>
                        </a:spcBef>
                        <a:buClr>
                          <a:srgbClr val="800000"/>
                        </a:buClr>
                        <a:defRPr>
                          <a:solidFill>
                            <a:schemeClr val="tx1"/>
                          </a:solidFill>
                          <a:latin typeface="Perpetua" panose="02020502060401020303" pitchFamily="18" charset="0"/>
                        </a:defRPr>
                      </a:lvl5pPr>
                      <a:lvl6pPr indent="350838" fontAlgn="base">
                        <a:spcBef>
                          <a:spcPct val="20000"/>
                        </a:spcBef>
                        <a:spcAft>
                          <a:spcPct val="0"/>
                        </a:spcAft>
                        <a:buClr>
                          <a:srgbClr val="800000"/>
                        </a:buClr>
                        <a:defRPr>
                          <a:solidFill>
                            <a:schemeClr val="tx1"/>
                          </a:solidFill>
                          <a:latin typeface="Perpetua" panose="02020502060401020303" pitchFamily="18" charset="0"/>
                        </a:defRPr>
                      </a:lvl6pPr>
                      <a:lvl7pPr indent="350838" fontAlgn="base">
                        <a:spcBef>
                          <a:spcPct val="20000"/>
                        </a:spcBef>
                        <a:spcAft>
                          <a:spcPct val="0"/>
                        </a:spcAft>
                        <a:buClr>
                          <a:srgbClr val="800000"/>
                        </a:buClr>
                        <a:defRPr>
                          <a:solidFill>
                            <a:schemeClr val="tx1"/>
                          </a:solidFill>
                          <a:latin typeface="Perpetua" panose="02020502060401020303" pitchFamily="18" charset="0"/>
                        </a:defRPr>
                      </a:lvl7pPr>
                      <a:lvl8pPr indent="350838" fontAlgn="base">
                        <a:spcBef>
                          <a:spcPct val="20000"/>
                        </a:spcBef>
                        <a:spcAft>
                          <a:spcPct val="0"/>
                        </a:spcAft>
                        <a:buClr>
                          <a:srgbClr val="800000"/>
                        </a:buClr>
                        <a:defRPr>
                          <a:solidFill>
                            <a:schemeClr val="tx1"/>
                          </a:solidFill>
                          <a:latin typeface="Perpetua" panose="02020502060401020303" pitchFamily="18" charset="0"/>
                        </a:defRPr>
                      </a:lvl8pPr>
                      <a:lvl9pPr indent="350838" fontAlgn="base">
                        <a:spcBef>
                          <a:spcPct val="20000"/>
                        </a:spcBef>
                        <a:spcAft>
                          <a:spcPct val="0"/>
                        </a:spcAft>
                        <a:buClr>
                          <a:srgbClr val="800000"/>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altLang="en-US" sz="1000" b="0" i="0" u="none" strike="noStrike" cap="none" normalizeH="0" baseline="0">
                          <a:ln>
                            <a:noFill/>
                          </a:ln>
                          <a:solidFill>
                            <a:schemeClr val="tx1"/>
                          </a:solidFill>
                          <a:effectLst/>
                          <a:latin typeface="Perpetua" panose="02020502060401020303" pitchFamily="18" charset="0"/>
                        </a:rPr>
                        <a:t>Many finite gods.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800000"/>
                        </a:buClr>
                        <a:defRPr sz="2800">
                          <a:solidFill>
                            <a:schemeClr val="tx1"/>
                          </a:solidFill>
                          <a:latin typeface="Perpetua" panose="02020502060401020303" pitchFamily="18" charset="0"/>
                        </a:defRPr>
                      </a:lvl1pPr>
                      <a:lvl2pPr indent="292100" algn="l">
                        <a:spcBef>
                          <a:spcPct val="20000"/>
                        </a:spcBef>
                        <a:buClr>
                          <a:srgbClr val="800000"/>
                        </a:buClr>
                        <a:defRPr sz="2400">
                          <a:solidFill>
                            <a:schemeClr val="tx1"/>
                          </a:solidFill>
                          <a:latin typeface="Perpetua" panose="02020502060401020303" pitchFamily="18" charset="0"/>
                        </a:defRPr>
                      </a:lvl2pPr>
                      <a:lvl3pPr indent="579438" algn="l">
                        <a:spcBef>
                          <a:spcPct val="20000"/>
                        </a:spcBef>
                        <a:buClr>
                          <a:srgbClr val="800000"/>
                        </a:buClr>
                        <a:defRPr sz="2000">
                          <a:solidFill>
                            <a:schemeClr val="tx1"/>
                          </a:solidFill>
                          <a:latin typeface="Perpetua" panose="02020502060401020303" pitchFamily="18" charset="0"/>
                        </a:defRPr>
                      </a:lvl3pPr>
                      <a:lvl4pPr indent="465138" algn="l">
                        <a:spcBef>
                          <a:spcPct val="20000"/>
                        </a:spcBef>
                        <a:buClr>
                          <a:srgbClr val="800000"/>
                        </a:buClr>
                        <a:defRPr>
                          <a:solidFill>
                            <a:schemeClr val="tx1"/>
                          </a:solidFill>
                          <a:latin typeface="Perpetua" panose="02020502060401020303" pitchFamily="18" charset="0"/>
                        </a:defRPr>
                      </a:lvl4pPr>
                      <a:lvl5pPr indent="350838" algn="l">
                        <a:spcBef>
                          <a:spcPct val="20000"/>
                        </a:spcBef>
                        <a:buClr>
                          <a:srgbClr val="800000"/>
                        </a:buClr>
                        <a:defRPr>
                          <a:solidFill>
                            <a:schemeClr val="tx1"/>
                          </a:solidFill>
                          <a:latin typeface="Perpetua" panose="02020502060401020303" pitchFamily="18" charset="0"/>
                        </a:defRPr>
                      </a:lvl5pPr>
                      <a:lvl6pPr indent="350838" fontAlgn="base">
                        <a:spcBef>
                          <a:spcPct val="20000"/>
                        </a:spcBef>
                        <a:spcAft>
                          <a:spcPct val="0"/>
                        </a:spcAft>
                        <a:buClr>
                          <a:srgbClr val="800000"/>
                        </a:buClr>
                        <a:defRPr>
                          <a:solidFill>
                            <a:schemeClr val="tx1"/>
                          </a:solidFill>
                          <a:latin typeface="Perpetua" panose="02020502060401020303" pitchFamily="18" charset="0"/>
                        </a:defRPr>
                      </a:lvl6pPr>
                      <a:lvl7pPr indent="350838" fontAlgn="base">
                        <a:spcBef>
                          <a:spcPct val="20000"/>
                        </a:spcBef>
                        <a:spcAft>
                          <a:spcPct val="0"/>
                        </a:spcAft>
                        <a:buClr>
                          <a:srgbClr val="800000"/>
                        </a:buClr>
                        <a:defRPr>
                          <a:solidFill>
                            <a:schemeClr val="tx1"/>
                          </a:solidFill>
                          <a:latin typeface="Perpetua" panose="02020502060401020303" pitchFamily="18" charset="0"/>
                        </a:defRPr>
                      </a:lvl7pPr>
                      <a:lvl8pPr indent="350838" fontAlgn="base">
                        <a:spcBef>
                          <a:spcPct val="20000"/>
                        </a:spcBef>
                        <a:spcAft>
                          <a:spcPct val="0"/>
                        </a:spcAft>
                        <a:buClr>
                          <a:srgbClr val="800000"/>
                        </a:buClr>
                        <a:defRPr>
                          <a:solidFill>
                            <a:schemeClr val="tx1"/>
                          </a:solidFill>
                          <a:latin typeface="Perpetua" panose="02020502060401020303" pitchFamily="18" charset="0"/>
                        </a:defRPr>
                      </a:lvl8pPr>
                      <a:lvl9pPr indent="350838" fontAlgn="base">
                        <a:spcBef>
                          <a:spcPct val="20000"/>
                        </a:spcBef>
                        <a:spcAft>
                          <a:spcPct val="0"/>
                        </a:spcAft>
                        <a:buClr>
                          <a:srgbClr val="800000"/>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altLang="en-US" sz="1000" b="0" i="0" u="none" strike="noStrike" cap="none" normalizeH="0" baseline="0">
                          <a:ln>
                            <a:noFill/>
                          </a:ln>
                          <a:solidFill>
                            <a:schemeClr val="tx1"/>
                          </a:solidFill>
                          <a:effectLst/>
                          <a:latin typeface="Perpetua" panose="02020502060401020303" pitchFamily="18" charset="0"/>
                        </a:rPr>
                        <a:t>All views about God are true.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800000"/>
                        </a:buClr>
                        <a:defRPr sz="2800">
                          <a:solidFill>
                            <a:schemeClr val="tx1"/>
                          </a:solidFill>
                          <a:latin typeface="Perpetua" panose="02020502060401020303" pitchFamily="18" charset="0"/>
                        </a:defRPr>
                      </a:lvl1pPr>
                      <a:lvl2pPr indent="292100" algn="l">
                        <a:spcBef>
                          <a:spcPct val="20000"/>
                        </a:spcBef>
                        <a:buClr>
                          <a:srgbClr val="800000"/>
                        </a:buClr>
                        <a:defRPr sz="2400">
                          <a:solidFill>
                            <a:schemeClr val="tx1"/>
                          </a:solidFill>
                          <a:latin typeface="Perpetua" panose="02020502060401020303" pitchFamily="18" charset="0"/>
                        </a:defRPr>
                      </a:lvl2pPr>
                      <a:lvl3pPr indent="579438" algn="l">
                        <a:spcBef>
                          <a:spcPct val="20000"/>
                        </a:spcBef>
                        <a:buClr>
                          <a:srgbClr val="800000"/>
                        </a:buClr>
                        <a:defRPr sz="2000">
                          <a:solidFill>
                            <a:schemeClr val="tx1"/>
                          </a:solidFill>
                          <a:latin typeface="Perpetua" panose="02020502060401020303" pitchFamily="18" charset="0"/>
                        </a:defRPr>
                      </a:lvl3pPr>
                      <a:lvl4pPr indent="465138" algn="l">
                        <a:spcBef>
                          <a:spcPct val="20000"/>
                        </a:spcBef>
                        <a:buClr>
                          <a:srgbClr val="800000"/>
                        </a:buClr>
                        <a:defRPr>
                          <a:solidFill>
                            <a:schemeClr val="tx1"/>
                          </a:solidFill>
                          <a:latin typeface="Perpetua" panose="02020502060401020303" pitchFamily="18" charset="0"/>
                        </a:defRPr>
                      </a:lvl4pPr>
                      <a:lvl5pPr indent="350838" algn="l">
                        <a:spcBef>
                          <a:spcPct val="20000"/>
                        </a:spcBef>
                        <a:buClr>
                          <a:srgbClr val="800000"/>
                        </a:buClr>
                        <a:defRPr>
                          <a:solidFill>
                            <a:schemeClr val="tx1"/>
                          </a:solidFill>
                          <a:latin typeface="Perpetua" panose="02020502060401020303" pitchFamily="18" charset="0"/>
                        </a:defRPr>
                      </a:lvl5pPr>
                      <a:lvl6pPr indent="350838" fontAlgn="base">
                        <a:spcBef>
                          <a:spcPct val="20000"/>
                        </a:spcBef>
                        <a:spcAft>
                          <a:spcPct val="0"/>
                        </a:spcAft>
                        <a:buClr>
                          <a:srgbClr val="800000"/>
                        </a:buClr>
                        <a:defRPr>
                          <a:solidFill>
                            <a:schemeClr val="tx1"/>
                          </a:solidFill>
                          <a:latin typeface="Perpetua" panose="02020502060401020303" pitchFamily="18" charset="0"/>
                        </a:defRPr>
                      </a:lvl6pPr>
                      <a:lvl7pPr indent="350838" fontAlgn="base">
                        <a:spcBef>
                          <a:spcPct val="20000"/>
                        </a:spcBef>
                        <a:spcAft>
                          <a:spcPct val="0"/>
                        </a:spcAft>
                        <a:buClr>
                          <a:srgbClr val="800000"/>
                        </a:buClr>
                        <a:defRPr>
                          <a:solidFill>
                            <a:schemeClr val="tx1"/>
                          </a:solidFill>
                          <a:latin typeface="Perpetua" panose="02020502060401020303" pitchFamily="18" charset="0"/>
                        </a:defRPr>
                      </a:lvl7pPr>
                      <a:lvl8pPr indent="350838" fontAlgn="base">
                        <a:spcBef>
                          <a:spcPct val="20000"/>
                        </a:spcBef>
                        <a:spcAft>
                          <a:spcPct val="0"/>
                        </a:spcAft>
                        <a:buClr>
                          <a:srgbClr val="800000"/>
                        </a:buClr>
                        <a:defRPr>
                          <a:solidFill>
                            <a:schemeClr val="tx1"/>
                          </a:solidFill>
                          <a:latin typeface="Perpetua" panose="02020502060401020303" pitchFamily="18" charset="0"/>
                        </a:defRPr>
                      </a:lvl8pPr>
                      <a:lvl9pPr indent="350838" fontAlgn="base">
                        <a:spcBef>
                          <a:spcPct val="20000"/>
                        </a:spcBef>
                        <a:spcAft>
                          <a:spcPct val="0"/>
                        </a:spcAft>
                        <a:buClr>
                          <a:srgbClr val="800000"/>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altLang="en-US" sz="1000" b="0" i="0" u="none" strike="noStrike" cap="none" normalizeH="0" baseline="0">
                          <a:ln>
                            <a:noFill/>
                          </a:ln>
                          <a:solidFill>
                            <a:schemeClr val="tx1"/>
                          </a:solidFill>
                          <a:effectLst/>
                          <a:latin typeface="Perpetua" panose="02020502060401020303" pitchFamily="18" charset="0"/>
                        </a:rPr>
                        <a:t>There is no God.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4988004"/>
                  </a:ext>
                </a:extLst>
              </a:tr>
              <a:tr h="838200">
                <a:tc>
                  <a:txBody>
                    <a:bodyPr/>
                    <a:lstStyle>
                      <a:lvl1pPr algn="l">
                        <a:spcBef>
                          <a:spcPct val="20000"/>
                        </a:spcBef>
                        <a:buClr>
                          <a:srgbClr val="800000"/>
                        </a:buClr>
                        <a:defRPr sz="2800">
                          <a:solidFill>
                            <a:schemeClr val="tx1"/>
                          </a:solidFill>
                          <a:latin typeface="Perpetua" panose="02020502060401020303" pitchFamily="18" charset="0"/>
                        </a:defRPr>
                      </a:lvl1pPr>
                      <a:lvl2pPr indent="292100" algn="l">
                        <a:spcBef>
                          <a:spcPct val="20000"/>
                        </a:spcBef>
                        <a:buClr>
                          <a:srgbClr val="800000"/>
                        </a:buClr>
                        <a:defRPr sz="2400">
                          <a:solidFill>
                            <a:schemeClr val="tx1"/>
                          </a:solidFill>
                          <a:latin typeface="Perpetua" panose="02020502060401020303" pitchFamily="18" charset="0"/>
                        </a:defRPr>
                      </a:lvl2pPr>
                      <a:lvl3pPr indent="579438" algn="l">
                        <a:spcBef>
                          <a:spcPct val="20000"/>
                        </a:spcBef>
                        <a:buClr>
                          <a:srgbClr val="800000"/>
                        </a:buClr>
                        <a:defRPr sz="2000">
                          <a:solidFill>
                            <a:schemeClr val="tx1"/>
                          </a:solidFill>
                          <a:latin typeface="Perpetua" panose="02020502060401020303" pitchFamily="18" charset="0"/>
                        </a:defRPr>
                      </a:lvl3pPr>
                      <a:lvl4pPr indent="465138" algn="l">
                        <a:spcBef>
                          <a:spcPct val="20000"/>
                        </a:spcBef>
                        <a:buClr>
                          <a:srgbClr val="800000"/>
                        </a:buClr>
                        <a:defRPr>
                          <a:solidFill>
                            <a:schemeClr val="tx1"/>
                          </a:solidFill>
                          <a:latin typeface="Perpetua" panose="02020502060401020303" pitchFamily="18" charset="0"/>
                        </a:defRPr>
                      </a:lvl4pPr>
                      <a:lvl5pPr indent="350838" algn="l">
                        <a:spcBef>
                          <a:spcPct val="20000"/>
                        </a:spcBef>
                        <a:buClr>
                          <a:srgbClr val="800000"/>
                        </a:buClr>
                        <a:defRPr>
                          <a:solidFill>
                            <a:schemeClr val="tx1"/>
                          </a:solidFill>
                          <a:latin typeface="Perpetua" panose="02020502060401020303" pitchFamily="18" charset="0"/>
                        </a:defRPr>
                      </a:lvl5pPr>
                      <a:lvl6pPr indent="350838" fontAlgn="base">
                        <a:spcBef>
                          <a:spcPct val="20000"/>
                        </a:spcBef>
                        <a:spcAft>
                          <a:spcPct val="0"/>
                        </a:spcAft>
                        <a:buClr>
                          <a:srgbClr val="800000"/>
                        </a:buClr>
                        <a:defRPr>
                          <a:solidFill>
                            <a:schemeClr val="tx1"/>
                          </a:solidFill>
                          <a:latin typeface="Perpetua" panose="02020502060401020303" pitchFamily="18" charset="0"/>
                        </a:defRPr>
                      </a:lvl6pPr>
                      <a:lvl7pPr indent="350838" fontAlgn="base">
                        <a:spcBef>
                          <a:spcPct val="20000"/>
                        </a:spcBef>
                        <a:spcAft>
                          <a:spcPct val="0"/>
                        </a:spcAft>
                        <a:buClr>
                          <a:srgbClr val="800000"/>
                        </a:buClr>
                        <a:defRPr>
                          <a:solidFill>
                            <a:schemeClr val="tx1"/>
                          </a:solidFill>
                          <a:latin typeface="Perpetua" panose="02020502060401020303" pitchFamily="18" charset="0"/>
                        </a:defRPr>
                      </a:lvl7pPr>
                      <a:lvl8pPr indent="350838" fontAlgn="base">
                        <a:spcBef>
                          <a:spcPct val="20000"/>
                        </a:spcBef>
                        <a:spcAft>
                          <a:spcPct val="0"/>
                        </a:spcAft>
                        <a:buClr>
                          <a:srgbClr val="800000"/>
                        </a:buClr>
                        <a:defRPr>
                          <a:solidFill>
                            <a:schemeClr val="tx1"/>
                          </a:solidFill>
                          <a:latin typeface="Perpetua" panose="02020502060401020303" pitchFamily="18" charset="0"/>
                        </a:defRPr>
                      </a:lvl8pPr>
                      <a:lvl9pPr indent="350838" fontAlgn="base">
                        <a:spcBef>
                          <a:spcPct val="20000"/>
                        </a:spcBef>
                        <a:spcAft>
                          <a:spcPct val="0"/>
                        </a:spcAft>
                        <a:buClr>
                          <a:srgbClr val="800000"/>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altLang="en-US" sz="1400" b="0" i="0" u="none" strike="noStrike" cap="none" normalizeH="0" baseline="0">
                          <a:ln>
                            <a:noFill/>
                          </a:ln>
                          <a:solidFill>
                            <a:schemeClr val="tx1"/>
                          </a:solidFill>
                          <a:effectLst/>
                          <a:latin typeface="Perpetua" panose="02020502060401020303" pitchFamily="18" charset="0"/>
                        </a:rPr>
                        <a:t>Epistemology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800000"/>
                        </a:buClr>
                        <a:defRPr sz="2800">
                          <a:solidFill>
                            <a:schemeClr val="tx1"/>
                          </a:solidFill>
                          <a:latin typeface="Perpetua" panose="02020502060401020303" pitchFamily="18" charset="0"/>
                        </a:defRPr>
                      </a:lvl1pPr>
                      <a:lvl2pPr indent="292100" algn="l">
                        <a:spcBef>
                          <a:spcPct val="20000"/>
                        </a:spcBef>
                        <a:buClr>
                          <a:srgbClr val="800000"/>
                        </a:buClr>
                        <a:defRPr sz="2400">
                          <a:solidFill>
                            <a:schemeClr val="tx1"/>
                          </a:solidFill>
                          <a:latin typeface="Perpetua" panose="02020502060401020303" pitchFamily="18" charset="0"/>
                        </a:defRPr>
                      </a:lvl2pPr>
                      <a:lvl3pPr indent="579438" algn="l">
                        <a:spcBef>
                          <a:spcPct val="20000"/>
                        </a:spcBef>
                        <a:buClr>
                          <a:srgbClr val="800000"/>
                        </a:buClr>
                        <a:defRPr sz="2000">
                          <a:solidFill>
                            <a:schemeClr val="tx1"/>
                          </a:solidFill>
                          <a:latin typeface="Perpetua" panose="02020502060401020303" pitchFamily="18" charset="0"/>
                        </a:defRPr>
                      </a:lvl3pPr>
                      <a:lvl4pPr indent="465138" algn="l">
                        <a:spcBef>
                          <a:spcPct val="20000"/>
                        </a:spcBef>
                        <a:buClr>
                          <a:srgbClr val="800000"/>
                        </a:buClr>
                        <a:defRPr>
                          <a:solidFill>
                            <a:schemeClr val="tx1"/>
                          </a:solidFill>
                          <a:latin typeface="Perpetua" panose="02020502060401020303" pitchFamily="18" charset="0"/>
                        </a:defRPr>
                      </a:lvl4pPr>
                      <a:lvl5pPr indent="350838" algn="l">
                        <a:spcBef>
                          <a:spcPct val="20000"/>
                        </a:spcBef>
                        <a:buClr>
                          <a:srgbClr val="800000"/>
                        </a:buClr>
                        <a:defRPr>
                          <a:solidFill>
                            <a:schemeClr val="tx1"/>
                          </a:solidFill>
                          <a:latin typeface="Perpetua" panose="02020502060401020303" pitchFamily="18" charset="0"/>
                        </a:defRPr>
                      </a:lvl5pPr>
                      <a:lvl6pPr indent="350838" fontAlgn="base">
                        <a:spcBef>
                          <a:spcPct val="20000"/>
                        </a:spcBef>
                        <a:spcAft>
                          <a:spcPct val="0"/>
                        </a:spcAft>
                        <a:buClr>
                          <a:srgbClr val="800000"/>
                        </a:buClr>
                        <a:defRPr>
                          <a:solidFill>
                            <a:schemeClr val="tx1"/>
                          </a:solidFill>
                          <a:latin typeface="Perpetua" panose="02020502060401020303" pitchFamily="18" charset="0"/>
                        </a:defRPr>
                      </a:lvl6pPr>
                      <a:lvl7pPr indent="350838" fontAlgn="base">
                        <a:spcBef>
                          <a:spcPct val="20000"/>
                        </a:spcBef>
                        <a:spcAft>
                          <a:spcPct val="0"/>
                        </a:spcAft>
                        <a:buClr>
                          <a:srgbClr val="800000"/>
                        </a:buClr>
                        <a:defRPr>
                          <a:solidFill>
                            <a:schemeClr val="tx1"/>
                          </a:solidFill>
                          <a:latin typeface="Perpetua" panose="02020502060401020303" pitchFamily="18" charset="0"/>
                        </a:defRPr>
                      </a:lvl7pPr>
                      <a:lvl8pPr indent="350838" fontAlgn="base">
                        <a:spcBef>
                          <a:spcPct val="20000"/>
                        </a:spcBef>
                        <a:spcAft>
                          <a:spcPct val="0"/>
                        </a:spcAft>
                        <a:buClr>
                          <a:srgbClr val="800000"/>
                        </a:buClr>
                        <a:defRPr>
                          <a:solidFill>
                            <a:schemeClr val="tx1"/>
                          </a:solidFill>
                          <a:latin typeface="Perpetua" panose="02020502060401020303" pitchFamily="18" charset="0"/>
                        </a:defRPr>
                      </a:lvl8pPr>
                      <a:lvl9pPr indent="350838" fontAlgn="base">
                        <a:spcBef>
                          <a:spcPct val="20000"/>
                        </a:spcBef>
                        <a:spcAft>
                          <a:spcPct val="0"/>
                        </a:spcAft>
                        <a:buClr>
                          <a:srgbClr val="800000"/>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altLang="en-US" sz="1000" b="0" i="0" u="none" strike="noStrike" cap="none" normalizeH="0" baseline="0">
                          <a:ln>
                            <a:noFill/>
                          </a:ln>
                          <a:solidFill>
                            <a:schemeClr val="tx1"/>
                          </a:solidFill>
                          <a:effectLst/>
                          <a:latin typeface="Perpetua" panose="02020502060401020303" pitchFamily="18" charset="0"/>
                        </a:rPr>
                        <a:t>Absolute truth is based on God and is knowable through special revelation.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800000"/>
                        </a:buClr>
                        <a:defRPr sz="2800">
                          <a:solidFill>
                            <a:schemeClr val="tx1"/>
                          </a:solidFill>
                          <a:latin typeface="Perpetua" panose="02020502060401020303" pitchFamily="18" charset="0"/>
                        </a:defRPr>
                      </a:lvl1pPr>
                      <a:lvl2pPr indent="292100" algn="l">
                        <a:spcBef>
                          <a:spcPct val="20000"/>
                        </a:spcBef>
                        <a:buClr>
                          <a:srgbClr val="800000"/>
                        </a:buClr>
                        <a:defRPr sz="2400">
                          <a:solidFill>
                            <a:schemeClr val="tx1"/>
                          </a:solidFill>
                          <a:latin typeface="Perpetua" panose="02020502060401020303" pitchFamily="18" charset="0"/>
                        </a:defRPr>
                      </a:lvl2pPr>
                      <a:lvl3pPr indent="579438" algn="l">
                        <a:spcBef>
                          <a:spcPct val="20000"/>
                        </a:spcBef>
                        <a:buClr>
                          <a:srgbClr val="800000"/>
                        </a:buClr>
                        <a:defRPr sz="2000">
                          <a:solidFill>
                            <a:schemeClr val="tx1"/>
                          </a:solidFill>
                          <a:latin typeface="Perpetua" panose="02020502060401020303" pitchFamily="18" charset="0"/>
                        </a:defRPr>
                      </a:lvl3pPr>
                      <a:lvl4pPr indent="465138" algn="l">
                        <a:spcBef>
                          <a:spcPct val="20000"/>
                        </a:spcBef>
                        <a:buClr>
                          <a:srgbClr val="800000"/>
                        </a:buClr>
                        <a:defRPr>
                          <a:solidFill>
                            <a:schemeClr val="tx1"/>
                          </a:solidFill>
                          <a:latin typeface="Perpetua" panose="02020502060401020303" pitchFamily="18" charset="0"/>
                        </a:defRPr>
                      </a:lvl4pPr>
                      <a:lvl5pPr indent="350838" algn="l">
                        <a:spcBef>
                          <a:spcPct val="20000"/>
                        </a:spcBef>
                        <a:buClr>
                          <a:srgbClr val="800000"/>
                        </a:buClr>
                        <a:defRPr>
                          <a:solidFill>
                            <a:schemeClr val="tx1"/>
                          </a:solidFill>
                          <a:latin typeface="Perpetua" panose="02020502060401020303" pitchFamily="18" charset="0"/>
                        </a:defRPr>
                      </a:lvl5pPr>
                      <a:lvl6pPr indent="350838" fontAlgn="base">
                        <a:spcBef>
                          <a:spcPct val="20000"/>
                        </a:spcBef>
                        <a:spcAft>
                          <a:spcPct val="0"/>
                        </a:spcAft>
                        <a:buClr>
                          <a:srgbClr val="800000"/>
                        </a:buClr>
                        <a:defRPr>
                          <a:solidFill>
                            <a:schemeClr val="tx1"/>
                          </a:solidFill>
                          <a:latin typeface="Perpetua" panose="02020502060401020303" pitchFamily="18" charset="0"/>
                        </a:defRPr>
                      </a:lvl6pPr>
                      <a:lvl7pPr indent="350838" fontAlgn="base">
                        <a:spcBef>
                          <a:spcPct val="20000"/>
                        </a:spcBef>
                        <a:spcAft>
                          <a:spcPct val="0"/>
                        </a:spcAft>
                        <a:buClr>
                          <a:srgbClr val="800000"/>
                        </a:buClr>
                        <a:defRPr>
                          <a:solidFill>
                            <a:schemeClr val="tx1"/>
                          </a:solidFill>
                          <a:latin typeface="Perpetua" panose="02020502060401020303" pitchFamily="18" charset="0"/>
                        </a:defRPr>
                      </a:lvl7pPr>
                      <a:lvl8pPr indent="350838" fontAlgn="base">
                        <a:spcBef>
                          <a:spcPct val="20000"/>
                        </a:spcBef>
                        <a:spcAft>
                          <a:spcPct val="0"/>
                        </a:spcAft>
                        <a:buClr>
                          <a:srgbClr val="800000"/>
                        </a:buClr>
                        <a:defRPr>
                          <a:solidFill>
                            <a:schemeClr val="tx1"/>
                          </a:solidFill>
                          <a:latin typeface="Perpetua" panose="02020502060401020303" pitchFamily="18" charset="0"/>
                        </a:defRPr>
                      </a:lvl8pPr>
                      <a:lvl9pPr indent="350838" fontAlgn="base">
                        <a:spcBef>
                          <a:spcPct val="20000"/>
                        </a:spcBef>
                        <a:spcAft>
                          <a:spcPct val="0"/>
                        </a:spcAft>
                        <a:buClr>
                          <a:srgbClr val="800000"/>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altLang="en-US" sz="1000" b="0" i="0" u="none" strike="noStrike" cap="none" normalizeH="0" baseline="0">
                          <a:ln>
                            <a:noFill/>
                          </a:ln>
                          <a:solidFill>
                            <a:schemeClr val="tx1"/>
                          </a:solidFill>
                          <a:effectLst/>
                          <a:latin typeface="Perpetua" panose="02020502060401020303" pitchFamily="18" charset="0"/>
                        </a:rPr>
                        <a:t>Absolute truth is based on God and is knowable through nature.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800000"/>
                        </a:buClr>
                        <a:defRPr sz="2800">
                          <a:solidFill>
                            <a:schemeClr val="tx1"/>
                          </a:solidFill>
                          <a:latin typeface="Perpetua" panose="02020502060401020303" pitchFamily="18" charset="0"/>
                        </a:defRPr>
                      </a:lvl1pPr>
                      <a:lvl2pPr indent="292100" algn="l">
                        <a:spcBef>
                          <a:spcPct val="20000"/>
                        </a:spcBef>
                        <a:buClr>
                          <a:srgbClr val="800000"/>
                        </a:buClr>
                        <a:defRPr sz="2400">
                          <a:solidFill>
                            <a:schemeClr val="tx1"/>
                          </a:solidFill>
                          <a:latin typeface="Perpetua" panose="02020502060401020303" pitchFamily="18" charset="0"/>
                        </a:defRPr>
                      </a:lvl2pPr>
                      <a:lvl3pPr indent="579438" algn="l">
                        <a:spcBef>
                          <a:spcPct val="20000"/>
                        </a:spcBef>
                        <a:buClr>
                          <a:srgbClr val="800000"/>
                        </a:buClr>
                        <a:defRPr sz="2000">
                          <a:solidFill>
                            <a:schemeClr val="tx1"/>
                          </a:solidFill>
                          <a:latin typeface="Perpetua" panose="02020502060401020303" pitchFamily="18" charset="0"/>
                        </a:defRPr>
                      </a:lvl3pPr>
                      <a:lvl4pPr indent="465138" algn="l">
                        <a:spcBef>
                          <a:spcPct val="20000"/>
                        </a:spcBef>
                        <a:buClr>
                          <a:srgbClr val="800000"/>
                        </a:buClr>
                        <a:defRPr>
                          <a:solidFill>
                            <a:schemeClr val="tx1"/>
                          </a:solidFill>
                          <a:latin typeface="Perpetua" panose="02020502060401020303" pitchFamily="18" charset="0"/>
                        </a:defRPr>
                      </a:lvl4pPr>
                      <a:lvl5pPr indent="350838" algn="l">
                        <a:spcBef>
                          <a:spcPct val="20000"/>
                        </a:spcBef>
                        <a:buClr>
                          <a:srgbClr val="800000"/>
                        </a:buClr>
                        <a:defRPr>
                          <a:solidFill>
                            <a:schemeClr val="tx1"/>
                          </a:solidFill>
                          <a:latin typeface="Perpetua" panose="02020502060401020303" pitchFamily="18" charset="0"/>
                        </a:defRPr>
                      </a:lvl5pPr>
                      <a:lvl6pPr indent="350838" fontAlgn="base">
                        <a:spcBef>
                          <a:spcPct val="20000"/>
                        </a:spcBef>
                        <a:spcAft>
                          <a:spcPct val="0"/>
                        </a:spcAft>
                        <a:buClr>
                          <a:srgbClr val="800000"/>
                        </a:buClr>
                        <a:defRPr>
                          <a:solidFill>
                            <a:schemeClr val="tx1"/>
                          </a:solidFill>
                          <a:latin typeface="Perpetua" panose="02020502060401020303" pitchFamily="18" charset="0"/>
                        </a:defRPr>
                      </a:lvl6pPr>
                      <a:lvl7pPr indent="350838" fontAlgn="base">
                        <a:spcBef>
                          <a:spcPct val="20000"/>
                        </a:spcBef>
                        <a:spcAft>
                          <a:spcPct val="0"/>
                        </a:spcAft>
                        <a:buClr>
                          <a:srgbClr val="800000"/>
                        </a:buClr>
                        <a:defRPr>
                          <a:solidFill>
                            <a:schemeClr val="tx1"/>
                          </a:solidFill>
                          <a:latin typeface="Perpetua" panose="02020502060401020303" pitchFamily="18" charset="0"/>
                        </a:defRPr>
                      </a:lvl7pPr>
                      <a:lvl8pPr indent="350838" fontAlgn="base">
                        <a:spcBef>
                          <a:spcPct val="20000"/>
                        </a:spcBef>
                        <a:spcAft>
                          <a:spcPct val="0"/>
                        </a:spcAft>
                        <a:buClr>
                          <a:srgbClr val="800000"/>
                        </a:buClr>
                        <a:defRPr>
                          <a:solidFill>
                            <a:schemeClr val="tx1"/>
                          </a:solidFill>
                          <a:latin typeface="Perpetua" panose="02020502060401020303" pitchFamily="18" charset="0"/>
                        </a:defRPr>
                      </a:lvl8pPr>
                      <a:lvl9pPr indent="350838" fontAlgn="base">
                        <a:spcBef>
                          <a:spcPct val="20000"/>
                        </a:spcBef>
                        <a:spcAft>
                          <a:spcPct val="0"/>
                        </a:spcAft>
                        <a:buClr>
                          <a:srgbClr val="800000"/>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altLang="en-US" sz="1000" b="0" i="0" u="none" strike="noStrike" cap="none" normalizeH="0" baseline="0">
                          <a:ln>
                            <a:noFill/>
                          </a:ln>
                          <a:solidFill>
                            <a:schemeClr val="tx1"/>
                          </a:solidFill>
                          <a:effectLst/>
                          <a:latin typeface="Perpetua" panose="02020502060401020303" pitchFamily="18" charset="0"/>
                        </a:rPr>
                        <a:t>All truth is in God but is not knowable.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800000"/>
                        </a:buClr>
                        <a:defRPr sz="2800">
                          <a:solidFill>
                            <a:schemeClr val="tx1"/>
                          </a:solidFill>
                          <a:latin typeface="Perpetua" panose="02020502060401020303" pitchFamily="18" charset="0"/>
                        </a:defRPr>
                      </a:lvl1pPr>
                      <a:lvl2pPr indent="292100" algn="l">
                        <a:spcBef>
                          <a:spcPct val="20000"/>
                        </a:spcBef>
                        <a:buClr>
                          <a:srgbClr val="800000"/>
                        </a:buClr>
                        <a:defRPr sz="2400">
                          <a:solidFill>
                            <a:schemeClr val="tx1"/>
                          </a:solidFill>
                          <a:latin typeface="Perpetua" panose="02020502060401020303" pitchFamily="18" charset="0"/>
                        </a:defRPr>
                      </a:lvl2pPr>
                      <a:lvl3pPr indent="579438" algn="l">
                        <a:spcBef>
                          <a:spcPct val="20000"/>
                        </a:spcBef>
                        <a:buClr>
                          <a:srgbClr val="800000"/>
                        </a:buClr>
                        <a:defRPr sz="2000">
                          <a:solidFill>
                            <a:schemeClr val="tx1"/>
                          </a:solidFill>
                          <a:latin typeface="Perpetua" panose="02020502060401020303" pitchFamily="18" charset="0"/>
                        </a:defRPr>
                      </a:lvl3pPr>
                      <a:lvl4pPr indent="465138" algn="l">
                        <a:spcBef>
                          <a:spcPct val="20000"/>
                        </a:spcBef>
                        <a:buClr>
                          <a:srgbClr val="800000"/>
                        </a:buClr>
                        <a:defRPr>
                          <a:solidFill>
                            <a:schemeClr val="tx1"/>
                          </a:solidFill>
                          <a:latin typeface="Perpetua" panose="02020502060401020303" pitchFamily="18" charset="0"/>
                        </a:defRPr>
                      </a:lvl4pPr>
                      <a:lvl5pPr indent="350838" algn="l">
                        <a:spcBef>
                          <a:spcPct val="20000"/>
                        </a:spcBef>
                        <a:buClr>
                          <a:srgbClr val="800000"/>
                        </a:buClr>
                        <a:defRPr>
                          <a:solidFill>
                            <a:schemeClr val="tx1"/>
                          </a:solidFill>
                          <a:latin typeface="Perpetua" panose="02020502060401020303" pitchFamily="18" charset="0"/>
                        </a:defRPr>
                      </a:lvl5pPr>
                      <a:lvl6pPr indent="350838" fontAlgn="base">
                        <a:spcBef>
                          <a:spcPct val="20000"/>
                        </a:spcBef>
                        <a:spcAft>
                          <a:spcPct val="0"/>
                        </a:spcAft>
                        <a:buClr>
                          <a:srgbClr val="800000"/>
                        </a:buClr>
                        <a:defRPr>
                          <a:solidFill>
                            <a:schemeClr val="tx1"/>
                          </a:solidFill>
                          <a:latin typeface="Perpetua" panose="02020502060401020303" pitchFamily="18" charset="0"/>
                        </a:defRPr>
                      </a:lvl6pPr>
                      <a:lvl7pPr indent="350838" fontAlgn="base">
                        <a:spcBef>
                          <a:spcPct val="20000"/>
                        </a:spcBef>
                        <a:spcAft>
                          <a:spcPct val="0"/>
                        </a:spcAft>
                        <a:buClr>
                          <a:srgbClr val="800000"/>
                        </a:buClr>
                        <a:defRPr>
                          <a:solidFill>
                            <a:schemeClr val="tx1"/>
                          </a:solidFill>
                          <a:latin typeface="Perpetua" panose="02020502060401020303" pitchFamily="18" charset="0"/>
                        </a:defRPr>
                      </a:lvl7pPr>
                      <a:lvl8pPr indent="350838" fontAlgn="base">
                        <a:spcBef>
                          <a:spcPct val="20000"/>
                        </a:spcBef>
                        <a:spcAft>
                          <a:spcPct val="0"/>
                        </a:spcAft>
                        <a:buClr>
                          <a:srgbClr val="800000"/>
                        </a:buClr>
                        <a:defRPr>
                          <a:solidFill>
                            <a:schemeClr val="tx1"/>
                          </a:solidFill>
                          <a:latin typeface="Perpetua" panose="02020502060401020303" pitchFamily="18" charset="0"/>
                        </a:defRPr>
                      </a:lvl8pPr>
                      <a:lvl9pPr indent="350838" fontAlgn="base">
                        <a:spcBef>
                          <a:spcPct val="20000"/>
                        </a:spcBef>
                        <a:spcAft>
                          <a:spcPct val="0"/>
                        </a:spcAft>
                        <a:buClr>
                          <a:srgbClr val="800000"/>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altLang="en-US" sz="1000" b="0" i="0" u="none" strike="noStrike" cap="none" normalizeH="0" baseline="0">
                          <a:ln>
                            <a:noFill/>
                          </a:ln>
                          <a:solidFill>
                            <a:schemeClr val="tx1"/>
                          </a:solidFill>
                          <a:effectLst/>
                          <a:latin typeface="Perpetua" panose="02020502060401020303" pitchFamily="18" charset="0"/>
                        </a:rPr>
                        <a:t>All truth is changing as God is changing.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800000"/>
                        </a:buClr>
                        <a:defRPr sz="2800">
                          <a:solidFill>
                            <a:schemeClr val="tx1"/>
                          </a:solidFill>
                          <a:latin typeface="Perpetua" panose="02020502060401020303" pitchFamily="18" charset="0"/>
                        </a:defRPr>
                      </a:lvl1pPr>
                      <a:lvl2pPr indent="292100" algn="l">
                        <a:spcBef>
                          <a:spcPct val="20000"/>
                        </a:spcBef>
                        <a:buClr>
                          <a:srgbClr val="800000"/>
                        </a:buClr>
                        <a:defRPr sz="2400">
                          <a:solidFill>
                            <a:schemeClr val="tx1"/>
                          </a:solidFill>
                          <a:latin typeface="Perpetua" panose="02020502060401020303" pitchFamily="18" charset="0"/>
                        </a:defRPr>
                      </a:lvl2pPr>
                      <a:lvl3pPr indent="579438" algn="l">
                        <a:spcBef>
                          <a:spcPct val="20000"/>
                        </a:spcBef>
                        <a:buClr>
                          <a:srgbClr val="800000"/>
                        </a:buClr>
                        <a:defRPr sz="2000">
                          <a:solidFill>
                            <a:schemeClr val="tx1"/>
                          </a:solidFill>
                          <a:latin typeface="Perpetua" panose="02020502060401020303" pitchFamily="18" charset="0"/>
                        </a:defRPr>
                      </a:lvl3pPr>
                      <a:lvl4pPr indent="465138" algn="l">
                        <a:spcBef>
                          <a:spcPct val="20000"/>
                        </a:spcBef>
                        <a:buClr>
                          <a:srgbClr val="800000"/>
                        </a:buClr>
                        <a:defRPr>
                          <a:solidFill>
                            <a:schemeClr val="tx1"/>
                          </a:solidFill>
                          <a:latin typeface="Perpetua" panose="02020502060401020303" pitchFamily="18" charset="0"/>
                        </a:defRPr>
                      </a:lvl4pPr>
                      <a:lvl5pPr indent="350838" algn="l">
                        <a:spcBef>
                          <a:spcPct val="20000"/>
                        </a:spcBef>
                        <a:buClr>
                          <a:srgbClr val="800000"/>
                        </a:buClr>
                        <a:defRPr>
                          <a:solidFill>
                            <a:schemeClr val="tx1"/>
                          </a:solidFill>
                          <a:latin typeface="Perpetua" panose="02020502060401020303" pitchFamily="18" charset="0"/>
                        </a:defRPr>
                      </a:lvl5pPr>
                      <a:lvl6pPr indent="350838" fontAlgn="base">
                        <a:spcBef>
                          <a:spcPct val="20000"/>
                        </a:spcBef>
                        <a:spcAft>
                          <a:spcPct val="0"/>
                        </a:spcAft>
                        <a:buClr>
                          <a:srgbClr val="800000"/>
                        </a:buClr>
                        <a:defRPr>
                          <a:solidFill>
                            <a:schemeClr val="tx1"/>
                          </a:solidFill>
                          <a:latin typeface="Perpetua" panose="02020502060401020303" pitchFamily="18" charset="0"/>
                        </a:defRPr>
                      </a:lvl6pPr>
                      <a:lvl7pPr indent="350838" fontAlgn="base">
                        <a:spcBef>
                          <a:spcPct val="20000"/>
                        </a:spcBef>
                        <a:spcAft>
                          <a:spcPct val="0"/>
                        </a:spcAft>
                        <a:buClr>
                          <a:srgbClr val="800000"/>
                        </a:buClr>
                        <a:defRPr>
                          <a:solidFill>
                            <a:schemeClr val="tx1"/>
                          </a:solidFill>
                          <a:latin typeface="Perpetua" panose="02020502060401020303" pitchFamily="18" charset="0"/>
                        </a:defRPr>
                      </a:lvl7pPr>
                      <a:lvl8pPr indent="350838" fontAlgn="base">
                        <a:spcBef>
                          <a:spcPct val="20000"/>
                        </a:spcBef>
                        <a:spcAft>
                          <a:spcPct val="0"/>
                        </a:spcAft>
                        <a:buClr>
                          <a:srgbClr val="800000"/>
                        </a:buClr>
                        <a:defRPr>
                          <a:solidFill>
                            <a:schemeClr val="tx1"/>
                          </a:solidFill>
                          <a:latin typeface="Perpetua" panose="02020502060401020303" pitchFamily="18" charset="0"/>
                        </a:defRPr>
                      </a:lvl8pPr>
                      <a:lvl9pPr indent="350838" fontAlgn="base">
                        <a:spcBef>
                          <a:spcPct val="20000"/>
                        </a:spcBef>
                        <a:spcAft>
                          <a:spcPct val="0"/>
                        </a:spcAft>
                        <a:buClr>
                          <a:srgbClr val="800000"/>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altLang="en-US" sz="1000" b="0" i="0" u="none" strike="noStrike" cap="none" normalizeH="0" baseline="0">
                          <a:ln>
                            <a:noFill/>
                          </a:ln>
                          <a:solidFill>
                            <a:schemeClr val="tx1"/>
                          </a:solidFill>
                          <a:effectLst/>
                          <a:latin typeface="Perpetua" panose="02020502060401020303" pitchFamily="18" charset="0"/>
                        </a:rPr>
                        <a:t>There is no absolute truth.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800000"/>
                        </a:buClr>
                        <a:defRPr sz="2800">
                          <a:solidFill>
                            <a:schemeClr val="tx1"/>
                          </a:solidFill>
                          <a:latin typeface="Perpetua" panose="02020502060401020303" pitchFamily="18" charset="0"/>
                        </a:defRPr>
                      </a:lvl1pPr>
                      <a:lvl2pPr indent="292100" algn="l">
                        <a:spcBef>
                          <a:spcPct val="20000"/>
                        </a:spcBef>
                        <a:buClr>
                          <a:srgbClr val="800000"/>
                        </a:buClr>
                        <a:defRPr sz="2400">
                          <a:solidFill>
                            <a:schemeClr val="tx1"/>
                          </a:solidFill>
                          <a:latin typeface="Perpetua" panose="02020502060401020303" pitchFamily="18" charset="0"/>
                        </a:defRPr>
                      </a:lvl2pPr>
                      <a:lvl3pPr indent="579438" algn="l">
                        <a:spcBef>
                          <a:spcPct val="20000"/>
                        </a:spcBef>
                        <a:buClr>
                          <a:srgbClr val="800000"/>
                        </a:buClr>
                        <a:defRPr sz="2000">
                          <a:solidFill>
                            <a:schemeClr val="tx1"/>
                          </a:solidFill>
                          <a:latin typeface="Perpetua" panose="02020502060401020303" pitchFamily="18" charset="0"/>
                        </a:defRPr>
                      </a:lvl3pPr>
                      <a:lvl4pPr indent="465138" algn="l">
                        <a:spcBef>
                          <a:spcPct val="20000"/>
                        </a:spcBef>
                        <a:buClr>
                          <a:srgbClr val="800000"/>
                        </a:buClr>
                        <a:defRPr>
                          <a:solidFill>
                            <a:schemeClr val="tx1"/>
                          </a:solidFill>
                          <a:latin typeface="Perpetua" panose="02020502060401020303" pitchFamily="18" charset="0"/>
                        </a:defRPr>
                      </a:lvl4pPr>
                      <a:lvl5pPr indent="350838" algn="l">
                        <a:spcBef>
                          <a:spcPct val="20000"/>
                        </a:spcBef>
                        <a:buClr>
                          <a:srgbClr val="800000"/>
                        </a:buClr>
                        <a:defRPr>
                          <a:solidFill>
                            <a:schemeClr val="tx1"/>
                          </a:solidFill>
                          <a:latin typeface="Perpetua" panose="02020502060401020303" pitchFamily="18" charset="0"/>
                        </a:defRPr>
                      </a:lvl5pPr>
                      <a:lvl6pPr indent="350838" fontAlgn="base">
                        <a:spcBef>
                          <a:spcPct val="20000"/>
                        </a:spcBef>
                        <a:spcAft>
                          <a:spcPct val="0"/>
                        </a:spcAft>
                        <a:buClr>
                          <a:srgbClr val="800000"/>
                        </a:buClr>
                        <a:defRPr>
                          <a:solidFill>
                            <a:schemeClr val="tx1"/>
                          </a:solidFill>
                          <a:latin typeface="Perpetua" panose="02020502060401020303" pitchFamily="18" charset="0"/>
                        </a:defRPr>
                      </a:lvl6pPr>
                      <a:lvl7pPr indent="350838" fontAlgn="base">
                        <a:spcBef>
                          <a:spcPct val="20000"/>
                        </a:spcBef>
                        <a:spcAft>
                          <a:spcPct val="0"/>
                        </a:spcAft>
                        <a:buClr>
                          <a:srgbClr val="800000"/>
                        </a:buClr>
                        <a:defRPr>
                          <a:solidFill>
                            <a:schemeClr val="tx1"/>
                          </a:solidFill>
                          <a:latin typeface="Perpetua" panose="02020502060401020303" pitchFamily="18" charset="0"/>
                        </a:defRPr>
                      </a:lvl7pPr>
                      <a:lvl8pPr indent="350838" fontAlgn="base">
                        <a:spcBef>
                          <a:spcPct val="20000"/>
                        </a:spcBef>
                        <a:spcAft>
                          <a:spcPct val="0"/>
                        </a:spcAft>
                        <a:buClr>
                          <a:srgbClr val="800000"/>
                        </a:buClr>
                        <a:defRPr>
                          <a:solidFill>
                            <a:schemeClr val="tx1"/>
                          </a:solidFill>
                          <a:latin typeface="Perpetua" panose="02020502060401020303" pitchFamily="18" charset="0"/>
                        </a:defRPr>
                      </a:lvl8pPr>
                      <a:lvl9pPr indent="350838" fontAlgn="base">
                        <a:spcBef>
                          <a:spcPct val="20000"/>
                        </a:spcBef>
                        <a:spcAft>
                          <a:spcPct val="0"/>
                        </a:spcAft>
                        <a:buClr>
                          <a:srgbClr val="800000"/>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altLang="en-US" sz="1000" b="0" i="0" u="none" strike="noStrike" cap="none" normalizeH="0" baseline="0">
                          <a:ln>
                            <a:noFill/>
                          </a:ln>
                          <a:solidFill>
                            <a:schemeClr val="tx1"/>
                          </a:solidFill>
                          <a:effectLst/>
                          <a:latin typeface="Perpetua" panose="02020502060401020303" pitchFamily="18" charset="0"/>
                        </a:rPr>
                        <a:t>All views about truth are correct.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800000"/>
                        </a:buClr>
                        <a:defRPr sz="2800">
                          <a:solidFill>
                            <a:schemeClr val="tx1"/>
                          </a:solidFill>
                          <a:latin typeface="Perpetua" panose="02020502060401020303" pitchFamily="18" charset="0"/>
                        </a:defRPr>
                      </a:lvl1pPr>
                      <a:lvl2pPr indent="292100" algn="l">
                        <a:spcBef>
                          <a:spcPct val="20000"/>
                        </a:spcBef>
                        <a:buClr>
                          <a:srgbClr val="800000"/>
                        </a:buClr>
                        <a:defRPr sz="2400">
                          <a:solidFill>
                            <a:schemeClr val="tx1"/>
                          </a:solidFill>
                          <a:latin typeface="Perpetua" panose="02020502060401020303" pitchFamily="18" charset="0"/>
                        </a:defRPr>
                      </a:lvl2pPr>
                      <a:lvl3pPr indent="579438" algn="l">
                        <a:spcBef>
                          <a:spcPct val="20000"/>
                        </a:spcBef>
                        <a:buClr>
                          <a:srgbClr val="800000"/>
                        </a:buClr>
                        <a:defRPr sz="2000">
                          <a:solidFill>
                            <a:schemeClr val="tx1"/>
                          </a:solidFill>
                          <a:latin typeface="Perpetua" panose="02020502060401020303" pitchFamily="18" charset="0"/>
                        </a:defRPr>
                      </a:lvl3pPr>
                      <a:lvl4pPr indent="465138" algn="l">
                        <a:spcBef>
                          <a:spcPct val="20000"/>
                        </a:spcBef>
                        <a:buClr>
                          <a:srgbClr val="800000"/>
                        </a:buClr>
                        <a:defRPr>
                          <a:solidFill>
                            <a:schemeClr val="tx1"/>
                          </a:solidFill>
                          <a:latin typeface="Perpetua" panose="02020502060401020303" pitchFamily="18" charset="0"/>
                        </a:defRPr>
                      </a:lvl4pPr>
                      <a:lvl5pPr indent="350838" algn="l">
                        <a:spcBef>
                          <a:spcPct val="20000"/>
                        </a:spcBef>
                        <a:buClr>
                          <a:srgbClr val="800000"/>
                        </a:buClr>
                        <a:defRPr>
                          <a:solidFill>
                            <a:schemeClr val="tx1"/>
                          </a:solidFill>
                          <a:latin typeface="Perpetua" panose="02020502060401020303" pitchFamily="18" charset="0"/>
                        </a:defRPr>
                      </a:lvl5pPr>
                      <a:lvl6pPr indent="350838" fontAlgn="base">
                        <a:spcBef>
                          <a:spcPct val="20000"/>
                        </a:spcBef>
                        <a:spcAft>
                          <a:spcPct val="0"/>
                        </a:spcAft>
                        <a:buClr>
                          <a:srgbClr val="800000"/>
                        </a:buClr>
                        <a:defRPr>
                          <a:solidFill>
                            <a:schemeClr val="tx1"/>
                          </a:solidFill>
                          <a:latin typeface="Perpetua" panose="02020502060401020303" pitchFamily="18" charset="0"/>
                        </a:defRPr>
                      </a:lvl6pPr>
                      <a:lvl7pPr indent="350838" fontAlgn="base">
                        <a:spcBef>
                          <a:spcPct val="20000"/>
                        </a:spcBef>
                        <a:spcAft>
                          <a:spcPct val="0"/>
                        </a:spcAft>
                        <a:buClr>
                          <a:srgbClr val="800000"/>
                        </a:buClr>
                        <a:defRPr>
                          <a:solidFill>
                            <a:schemeClr val="tx1"/>
                          </a:solidFill>
                          <a:latin typeface="Perpetua" panose="02020502060401020303" pitchFamily="18" charset="0"/>
                        </a:defRPr>
                      </a:lvl7pPr>
                      <a:lvl8pPr indent="350838" fontAlgn="base">
                        <a:spcBef>
                          <a:spcPct val="20000"/>
                        </a:spcBef>
                        <a:spcAft>
                          <a:spcPct val="0"/>
                        </a:spcAft>
                        <a:buClr>
                          <a:srgbClr val="800000"/>
                        </a:buClr>
                        <a:defRPr>
                          <a:solidFill>
                            <a:schemeClr val="tx1"/>
                          </a:solidFill>
                          <a:latin typeface="Perpetua" panose="02020502060401020303" pitchFamily="18" charset="0"/>
                        </a:defRPr>
                      </a:lvl8pPr>
                      <a:lvl9pPr indent="350838" fontAlgn="base">
                        <a:spcBef>
                          <a:spcPct val="20000"/>
                        </a:spcBef>
                        <a:spcAft>
                          <a:spcPct val="0"/>
                        </a:spcAft>
                        <a:buClr>
                          <a:srgbClr val="800000"/>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altLang="en-US" sz="1000" b="0" i="0" u="none" strike="noStrike" cap="none" normalizeH="0" baseline="0">
                          <a:ln>
                            <a:noFill/>
                          </a:ln>
                          <a:solidFill>
                            <a:schemeClr val="tx1"/>
                          </a:solidFill>
                          <a:effectLst/>
                          <a:latin typeface="Perpetua" panose="02020502060401020303" pitchFamily="18" charset="0"/>
                        </a:rPr>
                        <a:t>Absolute truth is knowable through nature.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6979380"/>
                  </a:ext>
                </a:extLst>
              </a:tr>
              <a:tr h="547688">
                <a:tc>
                  <a:txBody>
                    <a:bodyPr/>
                    <a:lstStyle>
                      <a:lvl1pPr algn="l">
                        <a:spcBef>
                          <a:spcPct val="20000"/>
                        </a:spcBef>
                        <a:buClr>
                          <a:srgbClr val="800000"/>
                        </a:buClr>
                        <a:defRPr sz="2800">
                          <a:solidFill>
                            <a:schemeClr val="tx1"/>
                          </a:solidFill>
                          <a:latin typeface="Perpetua" panose="02020502060401020303" pitchFamily="18" charset="0"/>
                        </a:defRPr>
                      </a:lvl1pPr>
                      <a:lvl2pPr indent="292100" algn="l">
                        <a:spcBef>
                          <a:spcPct val="20000"/>
                        </a:spcBef>
                        <a:buClr>
                          <a:srgbClr val="800000"/>
                        </a:buClr>
                        <a:defRPr sz="2400">
                          <a:solidFill>
                            <a:schemeClr val="tx1"/>
                          </a:solidFill>
                          <a:latin typeface="Perpetua" panose="02020502060401020303" pitchFamily="18" charset="0"/>
                        </a:defRPr>
                      </a:lvl2pPr>
                      <a:lvl3pPr indent="579438" algn="l">
                        <a:spcBef>
                          <a:spcPct val="20000"/>
                        </a:spcBef>
                        <a:buClr>
                          <a:srgbClr val="800000"/>
                        </a:buClr>
                        <a:defRPr sz="2000">
                          <a:solidFill>
                            <a:schemeClr val="tx1"/>
                          </a:solidFill>
                          <a:latin typeface="Perpetua" panose="02020502060401020303" pitchFamily="18" charset="0"/>
                        </a:defRPr>
                      </a:lvl3pPr>
                      <a:lvl4pPr indent="465138" algn="l">
                        <a:spcBef>
                          <a:spcPct val="20000"/>
                        </a:spcBef>
                        <a:buClr>
                          <a:srgbClr val="800000"/>
                        </a:buClr>
                        <a:defRPr>
                          <a:solidFill>
                            <a:schemeClr val="tx1"/>
                          </a:solidFill>
                          <a:latin typeface="Perpetua" panose="02020502060401020303" pitchFamily="18" charset="0"/>
                        </a:defRPr>
                      </a:lvl4pPr>
                      <a:lvl5pPr indent="350838" algn="l">
                        <a:spcBef>
                          <a:spcPct val="20000"/>
                        </a:spcBef>
                        <a:buClr>
                          <a:srgbClr val="800000"/>
                        </a:buClr>
                        <a:defRPr>
                          <a:solidFill>
                            <a:schemeClr val="tx1"/>
                          </a:solidFill>
                          <a:latin typeface="Perpetua" panose="02020502060401020303" pitchFamily="18" charset="0"/>
                        </a:defRPr>
                      </a:lvl5pPr>
                      <a:lvl6pPr indent="350838" fontAlgn="base">
                        <a:spcBef>
                          <a:spcPct val="20000"/>
                        </a:spcBef>
                        <a:spcAft>
                          <a:spcPct val="0"/>
                        </a:spcAft>
                        <a:buClr>
                          <a:srgbClr val="800000"/>
                        </a:buClr>
                        <a:defRPr>
                          <a:solidFill>
                            <a:schemeClr val="tx1"/>
                          </a:solidFill>
                          <a:latin typeface="Perpetua" panose="02020502060401020303" pitchFamily="18" charset="0"/>
                        </a:defRPr>
                      </a:lvl6pPr>
                      <a:lvl7pPr indent="350838" fontAlgn="base">
                        <a:spcBef>
                          <a:spcPct val="20000"/>
                        </a:spcBef>
                        <a:spcAft>
                          <a:spcPct val="0"/>
                        </a:spcAft>
                        <a:buClr>
                          <a:srgbClr val="800000"/>
                        </a:buClr>
                        <a:defRPr>
                          <a:solidFill>
                            <a:schemeClr val="tx1"/>
                          </a:solidFill>
                          <a:latin typeface="Perpetua" panose="02020502060401020303" pitchFamily="18" charset="0"/>
                        </a:defRPr>
                      </a:lvl7pPr>
                      <a:lvl8pPr indent="350838" fontAlgn="base">
                        <a:spcBef>
                          <a:spcPct val="20000"/>
                        </a:spcBef>
                        <a:spcAft>
                          <a:spcPct val="0"/>
                        </a:spcAft>
                        <a:buClr>
                          <a:srgbClr val="800000"/>
                        </a:buClr>
                        <a:defRPr>
                          <a:solidFill>
                            <a:schemeClr val="tx1"/>
                          </a:solidFill>
                          <a:latin typeface="Perpetua" panose="02020502060401020303" pitchFamily="18" charset="0"/>
                        </a:defRPr>
                      </a:lvl8pPr>
                      <a:lvl9pPr indent="350838" fontAlgn="base">
                        <a:spcBef>
                          <a:spcPct val="20000"/>
                        </a:spcBef>
                        <a:spcAft>
                          <a:spcPct val="0"/>
                        </a:spcAft>
                        <a:buClr>
                          <a:srgbClr val="800000"/>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altLang="en-US" sz="1400" b="0" i="0" u="none" strike="noStrike" cap="none" normalizeH="0" baseline="0">
                          <a:ln>
                            <a:noFill/>
                          </a:ln>
                          <a:solidFill>
                            <a:schemeClr val="tx1"/>
                          </a:solidFill>
                          <a:effectLst/>
                          <a:latin typeface="Perpetua" panose="02020502060401020303" pitchFamily="18" charset="0"/>
                        </a:rPr>
                        <a:t>Ethical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800000"/>
                        </a:buClr>
                        <a:defRPr sz="2800">
                          <a:solidFill>
                            <a:schemeClr val="tx1"/>
                          </a:solidFill>
                          <a:latin typeface="Perpetua" panose="02020502060401020303" pitchFamily="18" charset="0"/>
                        </a:defRPr>
                      </a:lvl1pPr>
                      <a:lvl2pPr indent="292100" algn="l">
                        <a:spcBef>
                          <a:spcPct val="20000"/>
                        </a:spcBef>
                        <a:buClr>
                          <a:srgbClr val="800000"/>
                        </a:buClr>
                        <a:defRPr sz="2400">
                          <a:solidFill>
                            <a:schemeClr val="tx1"/>
                          </a:solidFill>
                          <a:latin typeface="Perpetua" panose="02020502060401020303" pitchFamily="18" charset="0"/>
                        </a:defRPr>
                      </a:lvl2pPr>
                      <a:lvl3pPr indent="579438" algn="l">
                        <a:spcBef>
                          <a:spcPct val="20000"/>
                        </a:spcBef>
                        <a:buClr>
                          <a:srgbClr val="800000"/>
                        </a:buClr>
                        <a:defRPr sz="2000">
                          <a:solidFill>
                            <a:schemeClr val="tx1"/>
                          </a:solidFill>
                          <a:latin typeface="Perpetua" panose="02020502060401020303" pitchFamily="18" charset="0"/>
                        </a:defRPr>
                      </a:lvl3pPr>
                      <a:lvl4pPr indent="465138" algn="l">
                        <a:spcBef>
                          <a:spcPct val="20000"/>
                        </a:spcBef>
                        <a:buClr>
                          <a:srgbClr val="800000"/>
                        </a:buClr>
                        <a:defRPr>
                          <a:solidFill>
                            <a:schemeClr val="tx1"/>
                          </a:solidFill>
                          <a:latin typeface="Perpetua" panose="02020502060401020303" pitchFamily="18" charset="0"/>
                        </a:defRPr>
                      </a:lvl4pPr>
                      <a:lvl5pPr indent="350838" algn="l">
                        <a:spcBef>
                          <a:spcPct val="20000"/>
                        </a:spcBef>
                        <a:buClr>
                          <a:srgbClr val="800000"/>
                        </a:buClr>
                        <a:defRPr>
                          <a:solidFill>
                            <a:schemeClr val="tx1"/>
                          </a:solidFill>
                          <a:latin typeface="Perpetua" panose="02020502060401020303" pitchFamily="18" charset="0"/>
                        </a:defRPr>
                      </a:lvl5pPr>
                      <a:lvl6pPr indent="350838" fontAlgn="base">
                        <a:spcBef>
                          <a:spcPct val="20000"/>
                        </a:spcBef>
                        <a:spcAft>
                          <a:spcPct val="0"/>
                        </a:spcAft>
                        <a:buClr>
                          <a:srgbClr val="800000"/>
                        </a:buClr>
                        <a:defRPr>
                          <a:solidFill>
                            <a:schemeClr val="tx1"/>
                          </a:solidFill>
                          <a:latin typeface="Perpetua" panose="02020502060401020303" pitchFamily="18" charset="0"/>
                        </a:defRPr>
                      </a:lvl6pPr>
                      <a:lvl7pPr indent="350838" fontAlgn="base">
                        <a:spcBef>
                          <a:spcPct val="20000"/>
                        </a:spcBef>
                        <a:spcAft>
                          <a:spcPct val="0"/>
                        </a:spcAft>
                        <a:buClr>
                          <a:srgbClr val="800000"/>
                        </a:buClr>
                        <a:defRPr>
                          <a:solidFill>
                            <a:schemeClr val="tx1"/>
                          </a:solidFill>
                          <a:latin typeface="Perpetua" panose="02020502060401020303" pitchFamily="18" charset="0"/>
                        </a:defRPr>
                      </a:lvl7pPr>
                      <a:lvl8pPr indent="350838" fontAlgn="base">
                        <a:spcBef>
                          <a:spcPct val="20000"/>
                        </a:spcBef>
                        <a:spcAft>
                          <a:spcPct val="0"/>
                        </a:spcAft>
                        <a:buClr>
                          <a:srgbClr val="800000"/>
                        </a:buClr>
                        <a:defRPr>
                          <a:solidFill>
                            <a:schemeClr val="tx1"/>
                          </a:solidFill>
                          <a:latin typeface="Perpetua" panose="02020502060401020303" pitchFamily="18" charset="0"/>
                        </a:defRPr>
                      </a:lvl8pPr>
                      <a:lvl9pPr indent="350838" fontAlgn="base">
                        <a:spcBef>
                          <a:spcPct val="20000"/>
                        </a:spcBef>
                        <a:spcAft>
                          <a:spcPct val="0"/>
                        </a:spcAft>
                        <a:buClr>
                          <a:srgbClr val="800000"/>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altLang="en-US" sz="1000" b="0" i="0" u="none" strike="noStrike" cap="none" normalizeH="0" baseline="0">
                          <a:ln>
                            <a:noFill/>
                          </a:ln>
                          <a:solidFill>
                            <a:schemeClr val="tx1"/>
                          </a:solidFill>
                          <a:effectLst/>
                          <a:latin typeface="Perpetua" panose="02020502060401020303" pitchFamily="18" charset="0"/>
                        </a:rPr>
                        <a:t>Moral laws are based in God.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800000"/>
                        </a:buClr>
                        <a:defRPr sz="2800">
                          <a:solidFill>
                            <a:schemeClr val="tx1"/>
                          </a:solidFill>
                          <a:latin typeface="Perpetua" panose="02020502060401020303" pitchFamily="18" charset="0"/>
                        </a:defRPr>
                      </a:lvl1pPr>
                      <a:lvl2pPr indent="292100" algn="l">
                        <a:spcBef>
                          <a:spcPct val="20000"/>
                        </a:spcBef>
                        <a:buClr>
                          <a:srgbClr val="800000"/>
                        </a:buClr>
                        <a:defRPr sz="2400">
                          <a:solidFill>
                            <a:schemeClr val="tx1"/>
                          </a:solidFill>
                          <a:latin typeface="Perpetua" panose="02020502060401020303" pitchFamily="18" charset="0"/>
                        </a:defRPr>
                      </a:lvl2pPr>
                      <a:lvl3pPr indent="579438" algn="l">
                        <a:spcBef>
                          <a:spcPct val="20000"/>
                        </a:spcBef>
                        <a:buClr>
                          <a:srgbClr val="800000"/>
                        </a:buClr>
                        <a:defRPr sz="2000">
                          <a:solidFill>
                            <a:schemeClr val="tx1"/>
                          </a:solidFill>
                          <a:latin typeface="Perpetua" panose="02020502060401020303" pitchFamily="18" charset="0"/>
                        </a:defRPr>
                      </a:lvl3pPr>
                      <a:lvl4pPr indent="465138" algn="l">
                        <a:spcBef>
                          <a:spcPct val="20000"/>
                        </a:spcBef>
                        <a:buClr>
                          <a:srgbClr val="800000"/>
                        </a:buClr>
                        <a:defRPr>
                          <a:solidFill>
                            <a:schemeClr val="tx1"/>
                          </a:solidFill>
                          <a:latin typeface="Perpetua" panose="02020502060401020303" pitchFamily="18" charset="0"/>
                        </a:defRPr>
                      </a:lvl4pPr>
                      <a:lvl5pPr indent="350838" algn="l">
                        <a:spcBef>
                          <a:spcPct val="20000"/>
                        </a:spcBef>
                        <a:buClr>
                          <a:srgbClr val="800000"/>
                        </a:buClr>
                        <a:defRPr>
                          <a:solidFill>
                            <a:schemeClr val="tx1"/>
                          </a:solidFill>
                          <a:latin typeface="Perpetua" panose="02020502060401020303" pitchFamily="18" charset="0"/>
                        </a:defRPr>
                      </a:lvl5pPr>
                      <a:lvl6pPr indent="350838" fontAlgn="base">
                        <a:spcBef>
                          <a:spcPct val="20000"/>
                        </a:spcBef>
                        <a:spcAft>
                          <a:spcPct val="0"/>
                        </a:spcAft>
                        <a:buClr>
                          <a:srgbClr val="800000"/>
                        </a:buClr>
                        <a:defRPr>
                          <a:solidFill>
                            <a:schemeClr val="tx1"/>
                          </a:solidFill>
                          <a:latin typeface="Perpetua" panose="02020502060401020303" pitchFamily="18" charset="0"/>
                        </a:defRPr>
                      </a:lvl6pPr>
                      <a:lvl7pPr indent="350838" fontAlgn="base">
                        <a:spcBef>
                          <a:spcPct val="20000"/>
                        </a:spcBef>
                        <a:spcAft>
                          <a:spcPct val="0"/>
                        </a:spcAft>
                        <a:buClr>
                          <a:srgbClr val="800000"/>
                        </a:buClr>
                        <a:defRPr>
                          <a:solidFill>
                            <a:schemeClr val="tx1"/>
                          </a:solidFill>
                          <a:latin typeface="Perpetua" panose="02020502060401020303" pitchFamily="18" charset="0"/>
                        </a:defRPr>
                      </a:lvl7pPr>
                      <a:lvl8pPr indent="350838" fontAlgn="base">
                        <a:spcBef>
                          <a:spcPct val="20000"/>
                        </a:spcBef>
                        <a:spcAft>
                          <a:spcPct val="0"/>
                        </a:spcAft>
                        <a:buClr>
                          <a:srgbClr val="800000"/>
                        </a:buClr>
                        <a:defRPr>
                          <a:solidFill>
                            <a:schemeClr val="tx1"/>
                          </a:solidFill>
                          <a:latin typeface="Perpetua" panose="02020502060401020303" pitchFamily="18" charset="0"/>
                        </a:defRPr>
                      </a:lvl8pPr>
                      <a:lvl9pPr indent="350838" fontAlgn="base">
                        <a:spcBef>
                          <a:spcPct val="20000"/>
                        </a:spcBef>
                        <a:spcAft>
                          <a:spcPct val="0"/>
                        </a:spcAft>
                        <a:buClr>
                          <a:srgbClr val="800000"/>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altLang="en-US" sz="1000" b="0" i="0" u="none" strike="noStrike" cap="none" normalizeH="0" baseline="0">
                          <a:ln>
                            <a:noFill/>
                          </a:ln>
                          <a:solidFill>
                            <a:schemeClr val="tx1"/>
                          </a:solidFill>
                          <a:effectLst/>
                          <a:latin typeface="Perpetua" panose="02020502060401020303" pitchFamily="18" charset="0"/>
                        </a:rPr>
                        <a:t>Moral laws are based in God.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800000"/>
                        </a:buClr>
                        <a:defRPr sz="2800">
                          <a:solidFill>
                            <a:schemeClr val="tx1"/>
                          </a:solidFill>
                          <a:latin typeface="Perpetua" panose="02020502060401020303" pitchFamily="18" charset="0"/>
                        </a:defRPr>
                      </a:lvl1pPr>
                      <a:lvl2pPr indent="292100" algn="l">
                        <a:spcBef>
                          <a:spcPct val="20000"/>
                        </a:spcBef>
                        <a:buClr>
                          <a:srgbClr val="800000"/>
                        </a:buClr>
                        <a:defRPr sz="2400">
                          <a:solidFill>
                            <a:schemeClr val="tx1"/>
                          </a:solidFill>
                          <a:latin typeface="Perpetua" panose="02020502060401020303" pitchFamily="18" charset="0"/>
                        </a:defRPr>
                      </a:lvl2pPr>
                      <a:lvl3pPr indent="579438" algn="l">
                        <a:spcBef>
                          <a:spcPct val="20000"/>
                        </a:spcBef>
                        <a:buClr>
                          <a:srgbClr val="800000"/>
                        </a:buClr>
                        <a:defRPr sz="2000">
                          <a:solidFill>
                            <a:schemeClr val="tx1"/>
                          </a:solidFill>
                          <a:latin typeface="Perpetua" panose="02020502060401020303" pitchFamily="18" charset="0"/>
                        </a:defRPr>
                      </a:lvl3pPr>
                      <a:lvl4pPr indent="465138" algn="l">
                        <a:spcBef>
                          <a:spcPct val="20000"/>
                        </a:spcBef>
                        <a:buClr>
                          <a:srgbClr val="800000"/>
                        </a:buClr>
                        <a:defRPr>
                          <a:solidFill>
                            <a:schemeClr val="tx1"/>
                          </a:solidFill>
                          <a:latin typeface="Perpetua" panose="02020502060401020303" pitchFamily="18" charset="0"/>
                        </a:defRPr>
                      </a:lvl4pPr>
                      <a:lvl5pPr indent="350838" algn="l">
                        <a:spcBef>
                          <a:spcPct val="20000"/>
                        </a:spcBef>
                        <a:buClr>
                          <a:srgbClr val="800000"/>
                        </a:buClr>
                        <a:defRPr>
                          <a:solidFill>
                            <a:schemeClr val="tx1"/>
                          </a:solidFill>
                          <a:latin typeface="Perpetua" panose="02020502060401020303" pitchFamily="18" charset="0"/>
                        </a:defRPr>
                      </a:lvl5pPr>
                      <a:lvl6pPr indent="350838" fontAlgn="base">
                        <a:spcBef>
                          <a:spcPct val="20000"/>
                        </a:spcBef>
                        <a:spcAft>
                          <a:spcPct val="0"/>
                        </a:spcAft>
                        <a:buClr>
                          <a:srgbClr val="800000"/>
                        </a:buClr>
                        <a:defRPr>
                          <a:solidFill>
                            <a:schemeClr val="tx1"/>
                          </a:solidFill>
                          <a:latin typeface="Perpetua" panose="02020502060401020303" pitchFamily="18" charset="0"/>
                        </a:defRPr>
                      </a:lvl6pPr>
                      <a:lvl7pPr indent="350838" fontAlgn="base">
                        <a:spcBef>
                          <a:spcPct val="20000"/>
                        </a:spcBef>
                        <a:spcAft>
                          <a:spcPct val="0"/>
                        </a:spcAft>
                        <a:buClr>
                          <a:srgbClr val="800000"/>
                        </a:buClr>
                        <a:defRPr>
                          <a:solidFill>
                            <a:schemeClr val="tx1"/>
                          </a:solidFill>
                          <a:latin typeface="Perpetua" panose="02020502060401020303" pitchFamily="18" charset="0"/>
                        </a:defRPr>
                      </a:lvl7pPr>
                      <a:lvl8pPr indent="350838" fontAlgn="base">
                        <a:spcBef>
                          <a:spcPct val="20000"/>
                        </a:spcBef>
                        <a:spcAft>
                          <a:spcPct val="0"/>
                        </a:spcAft>
                        <a:buClr>
                          <a:srgbClr val="800000"/>
                        </a:buClr>
                        <a:defRPr>
                          <a:solidFill>
                            <a:schemeClr val="tx1"/>
                          </a:solidFill>
                          <a:latin typeface="Perpetua" panose="02020502060401020303" pitchFamily="18" charset="0"/>
                        </a:defRPr>
                      </a:lvl8pPr>
                      <a:lvl9pPr indent="350838" fontAlgn="base">
                        <a:spcBef>
                          <a:spcPct val="20000"/>
                        </a:spcBef>
                        <a:spcAft>
                          <a:spcPct val="0"/>
                        </a:spcAft>
                        <a:buClr>
                          <a:srgbClr val="800000"/>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altLang="en-US" sz="1000" b="0" i="0" u="none" strike="noStrike" cap="none" normalizeH="0" baseline="0">
                          <a:ln>
                            <a:noFill/>
                          </a:ln>
                          <a:solidFill>
                            <a:schemeClr val="tx1"/>
                          </a:solidFill>
                          <a:effectLst/>
                          <a:latin typeface="Perpetua" panose="02020502060401020303" pitchFamily="18" charset="0"/>
                        </a:rPr>
                        <a:t>Moral laws are an illusion.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800000"/>
                        </a:buClr>
                        <a:defRPr sz="2800">
                          <a:solidFill>
                            <a:schemeClr val="tx1"/>
                          </a:solidFill>
                          <a:latin typeface="Perpetua" panose="02020502060401020303" pitchFamily="18" charset="0"/>
                        </a:defRPr>
                      </a:lvl1pPr>
                      <a:lvl2pPr indent="292100" algn="l">
                        <a:spcBef>
                          <a:spcPct val="20000"/>
                        </a:spcBef>
                        <a:buClr>
                          <a:srgbClr val="800000"/>
                        </a:buClr>
                        <a:defRPr sz="2400">
                          <a:solidFill>
                            <a:schemeClr val="tx1"/>
                          </a:solidFill>
                          <a:latin typeface="Perpetua" panose="02020502060401020303" pitchFamily="18" charset="0"/>
                        </a:defRPr>
                      </a:lvl2pPr>
                      <a:lvl3pPr indent="579438" algn="l">
                        <a:spcBef>
                          <a:spcPct val="20000"/>
                        </a:spcBef>
                        <a:buClr>
                          <a:srgbClr val="800000"/>
                        </a:buClr>
                        <a:defRPr sz="2000">
                          <a:solidFill>
                            <a:schemeClr val="tx1"/>
                          </a:solidFill>
                          <a:latin typeface="Perpetua" panose="02020502060401020303" pitchFamily="18" charset="0"/>
                        </a:defRPr>
                      </a:lvl3pPr>
                      <a:lvl4pPr indent="465138" algn="l">
                        <a:spcBef>
                          <a:spcPct val="20000"/>
                        </a:spcBef>
                        <a:buClr>
                          <a:srgbClr val="800000"/>
                        </a:buClr>
                        <a:defRPr>
                          <a:solidFill>
                            <a:schemeClr val="tx1"/>
                          </a:solidFill>
                          <a:latin typeface="Perpetua" panose="02020502060401020303" pitchFamily="18" charset="0"/>
                        </a:defRPr>
                      </a:lvl4pPr>
                      <a:lvl5pPr indent="350838" algn="l">
                        <a:spcBef>
                          <a:spcPct val="20000"/>
                        </a:spcBef>
                        <a:buClr>
                          <a:srgbClr val="800000"/>
                        </a:buClr>
                        <a:defRPr>
                          <a:solidFill>
                            <a:schemeClr val="tx1"/>
                          </a:solidFill>
                          <a:latin typeface="Perpetua" panose="02020502060401020303" pitchFamily="18" charset="0"/>
                        </a:defRPr>
                      </a:lvl5pPr>
                      <a:lvl6pPr indent="350838" fontAlgn="base">
                        <a:spcBef>
                          <a:spcPct val="20000"/>
                        </a:spcBef>
                        <a:spcAft>
                          <a:spcPct val="0"/>
                        </a:spcAft>
                        <a:buClr>
                          <a:srgbClr val="800000"/>
                        </a:buClr>
                        <a:defRPr>
                          <a:solidFill>
                            <a:schemeClr val="tx1"/>
                          </a:solidFill>
                          <a:latin typeface="Perpetua" panose="02020502060401020303" pitchFamily="18" charset="0"/>
                        </a:defRPr>
                      </a:lvl6pPr>
                      <a:lvl7pPr indent="350838" fontAlgn="base">
                        <a:spcBef>
                          <a:spcPct val="20000"/>
                        </a:spcBef>
                        <a:spcAft>
                          <a:spcPct val="0"/>
                        </a:spcAft>
                        <a:buClr>
                          <a:srgbClr val="800000"/>
                        </a:buClr>
                        <a:defRPr>
                          <a:solidFill>
                            <a:schemeClr val="tx1"/>
                          </a:solidFill>
                          <a:latin typeface="Perpetua" panose="02020502060401020303" pitchFamily="18" charset="0"/>
                        </a:defRPr>
                      </a:lvl7pPr>
                      <a:lvl8pPr indent="350838" fontAlgn="base">
                        <a:spcBef>
                          <a:spcPct val="20000"/>
                        </a:spcBef>
                        <a:spcAft>
                          <a:spcPct val="0"/>
                        </a:spcAft>
                        <a:buClr>
                          <a:srgbClr val="800000"/>
                        </a:buClr>
                        <a:defRPr>
                          <a:solidFill>
                            <a:schemeClr val="tx1"/>
                          </a:solidFill>
                          <a:latin typeface="Perpetua" panose="02020502060401020303" pitchFamily="18" charset="0"/>
                        </a:defRPr>
                      </a:lvl8pPr>
                      <a:lvl9pPr indent="350838" fontAlgn="base">
                        <a:spcBef>
                          <a:spcPct val="20000"/>
                        </a:spcBef>
                        <a:spcAft>
                          <a:spcPct val="0"/>
                        </a:spcAft>
                        <a:buClr>
                          <a:srgbClr val="800000"/>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altLang="en-US" sz="1000" b="0" i="0" u="none" strike="noStrike" cap="none" normalizeH="0" baseline="0">
                          <a:ln>
                            <a:noFill/>
                          </a:ln>
                          <a:solidFill>
                            <a:schemeClr val="tx1"/>
                          </a:solidFill>
                          <a:effectLst/>
                          <a:latin typeface="Perpetua" panose="02020502060401020303" pitchFamily="18" charset="0"/>
                        </a:rPr>
                        <a:t>There is no right and wrong.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800000"/>
                        </a:buClr>
                        <a:defRPr sz="2800">
                          <a:solidFill>
                            <a:schemeClr val="tx1"/>
                          </a:solidFill>
                          <a:latin typeface="Perpetua" panose="02020502060401020303" pitchFamily="18" charset="0"/>
                        </a:defRPr>
                      </a:lvl1pPr>
                      <a:lvl2pPr indent="292100" algn="l">
                        <a:spcBef>
                          <a:spcPct val="20000"/>
                        </a:spcBef>
                        <a:buClr>
                          <a:srgbClr val="800000"/>
                        </a:buClr>
                        <a:defRPr sz="2400">
                          <a:solidFill>
                            <a:schemeClr val="tx1"/>
                          </a:solidFill>
                          <a:latin typeface="Perpetua" panose="02020502060401020303" pitchFamily="18" charset="0"/>
                        </a:defRPr>
                      </a:lvl2pPr>
                      <a:lvl3pPr indent="579438" algn="l">
                        <a:spcBef>
                          <a:spcPct val="20000"/>
                        </a:spcBef>
                        <a:buClr>
                          <a:srgbClr val="800000"/>
                        </a:buClr>
                        <a:defRPr sz="2000">
                          <a:solidFill>
                            <a:schemeClr val="tx1"/>
                          </a:solidFill>
                          <a:latin typeface="Perpetua" panose="02020502060401020303" pitchFamily="18" charset="0"/>
                        </a:defRPr>
                      </a:lvl3pPr>
                      <a:lvl4pPr indent="465138" algn="l">
                        <a:spcBef>
                          <a:spcPct val="20000"/>
                        </a:spcBef>
                        <a:buClr>
                          <a:srgbClr val="800000"/>
                        </a:buClr>
                        <a:defRPr>
                          <a:solidFill>
                            <a:schemeClr val="tx1"/>
                          </a:solidFill>
                          <a:latin typeface="Perpetua" panose="02020502060401020303" pitchFamily="18" charset="0"/>
                        </a:defRPr>
                      </a:lvl4pPr>
                      <a:lvl5pPr indent="350838" algn="l">
                        <a:spcBef>
                          <a:spcPct val="20000"/>
                        </a:spcBef>
                        <a:buClr>
                          <a:srgbClr val="800000"/>
                        </a:buClr>
                        <a:defRPr>
                          <a:solidFill>
                            <a:schemeClr val="tx1"/>
                          </a:solidFill>
                          <a:latin typeface="Perpetua" panose="02020502060401020303" pitchFamily="18" charset="0"/>
                        </a:defRPr>
                      </a:lvl5pPr>
                      <a:lvl6pPr indent="350838" fontAlgn="base">
                        <a:spcBef>
                          <a:spcPct val="20000"/>
                        </a:spcBef>
                        <a:spcAft>
                          <a:spcPct val="0"/>
                        </a:spcAft>
                        <a:buClr>
                          <a:srgbClr val="800000"/>
                        </a:buClr>
                        <a:defRPr>
                          <a:solidFill>
                            <a:schemeClr val="tx1"/>
                          </a:solidFill>
                          <a:latin typeface="Perpetua" panose="02020502060401020303" pitchFamily="18" charset="0"/>
                        </a:defRPr>
                      </a:lvl6pPr>
                      <a:lvl7pPr indent="350838" fontAlgn="base">
                        <a:spcBef>
                          <a:spcPct val="20000"/>
                        </a:spcBef>
                        <a:spcAft>
                          <a:spcPct val="0"/>
                        </a:spcAft>
                        <a:buClr>
                          <a:srgbClr val="800000"/>
                        </a:buClr>
                        <a:defRPr>
                          <a:solidFill>
                            <a:schemeClr val="tx1"/>
                          </a:solidFill>
                          <a:latin typeface="Perpetua" panose="02020502060401020303" pitchFamily="18" charset="0"/>
                        </a:defRPr>
                      </a:lvl7pPr>
                      <a:lvl8pPr indent="350838" fontAlgn="base">
                        <a:spcBef>
                          <a:spcPct val="20000"/>
                        </a:spcBef>
                        <a:spcAft>
                          <a:spcPct val="0"/>
                        </a:spcAft>
                        <a:buClr>
                          <a:srgbClr val="800000"/>
                        </a:buClr>
                        <a:defRPr>
                          <a:solidFill>
                            <a:schemeClr val="tx1"/>
                          </a:solidFill>
                          <a:latin typeface="Perpetua" panose="02020502060401020303" pitchFamily="18" charset="0"/>
                        </a:defRPr>
                      </a:lvl8pPr>
                      <a:lvl9pPr indent="350838" fontAlgn="base">
                        <a:spcBef>
                          <a:spcPct val="20000"/>
                        </a:spcBef>
                        <a:spcAft>
                          <a:spcPct val="0"/>
                        </a:spcAft>
                        <a:buClr>
                          <a:srgbClr val="800000"/>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altLang="en-US" sz="1000" b="0" i="0" u="none" strike="noStrike" cap="none" normalizeH="0" baseline="0">
                          <a:ln>
                            <a:noFill/>
                          </a:ln>
                          <a:solidFill>
                            <a:schemeClr val="tx1"/>
                          </a:solidFill>
                          <a:effectLst/>
                          <a:latin typeface="Perpetua" panose="02020502060401020303" pitchFamily="18" charset="0"/>
                        </a:rPr>
                        <a:t>Morals are relative, based upon your god.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800000"/>
                        </a:buClr>
                        <a:defRPr sz="2800">
                          <a:solidFill>
                            <a:schemeClr val="tx1"/>
                          </a:solidFill>
                          <a:latin typeface="Perpetua" panose="02020502060401020303" pitchFamily="18" charset="0"/>
                        </a:defRPr>
                      </a:lvl1pPr>
                      <a:lvl2pPr indent="292100" algn="l">
                        <a:spcBef>
                          <a:spcPct val="20000"/>
                        </a:spcBef>
                        <a:buClr>
                          <a:srgbClr val="800000"/>
                        </a:buClr>
                        <a:defRPr sz="2400">
                          <a:solidFill>
                            <a:schemeClr val="tx1"/>
                          </a:solidFill>
                          <a:latin typeface="Perpetua" panose="02020502060401020303" pitchFamily="18" charset="0"/>
                        </a:defRPr>
                      </a:lvl2pPr>
                      <a:lvl3pPr indent="579438" algn="l">
                        <a:spcBef>
                          <a:spcPct val="20000"/>
                        </a:spcBef>
                        <a:buClr>
                          <a:srgbClr val="800000"/>
                        </a:buClr>
                        <a:defRPr sz="2000">
                          <a:solidFill>
                            <a:schemeClr val="tx1"/>
                          </a:solidFill>
                          <a:latin typeface="Perpetua" panose="02020502060401020303" pitchFamily="18" charset="0"/>
                        </a:defRPr>
                      </a:lvl3pPr>
                      <a:lvl4pPr indent="465138" algn="l">
                        <a:spcBef>
                          <a:spcPct val="20000"/>
                        </a:spcBef>
                        <a:buClr>
                          <a:srgbClr val="800000"/>
                        </a:buClr>
                        <a:defRPr>
                          <a:solidFill>
                            <a:schemeClr val="tx1"/>
                          </a:solidFill>
                          <a:latin typeface="Perpetua" panose="02020502060401020303" pitchFamily="18" charset="0"/>
                        </a:defRPr>
                      </a:lvl4pPr>
                      <a:lvl5pPr indent="350838" algn="l">
                        <a:spcBef>
                          <a:spcPct val="20000"/>
                        </a:spcBef>
                        <a:buClr>
                          <a:srgbClr val="800000"/>
                        </a:buClr>
                        <a:defRPr>
                          <a:solidFill>
                            <a:schemeClr val="tx1"/>
                          </a:solidFill>
                          <a:latin typeface="Perpetua" panose="02020502060401020303" pitchFamily="18" charset="0"/>
                        </a:defRPr>
                      </a:lvl5pPr>
                      <a:lvl6pPr indent="350838" fontAlgn="base">
                        <a:spcBef>
                          <a:spcPct val="20000"/>
                        </a:spcBef>
                        <a:spcAft>
                          <a:spcPct val="0"/>
                        </a:spcAft>
                        <a:buClr>
                          <a:srgbClr val="800000"/>
                        </a:buClr>
                        <a:defRPr>
                          <a:solidFill>
                            <a:schemeClr val="tx1"/>
                          </a:solidFill>
                          <a:latin typeface="Perpetua" panose="02020502060401020303" pitchFamily="18" charset="0"/>
                        </a:defRPr>
                      </a:lvl6pPr>
                      <a:lvl7pPr indent="350838" fontAlgn="base">
                        <a:spcBef>
                          <a:spcPct val="20000"/>
                        </a:spcBef>
                        <a:spcAft>
                          <a:spcPct val="0"/>
                        </a:spcAft>
                        <a:buClr>
                          <a:srgbClr val="800000"/>
                        </a:buClr>
                        <a:defRPr>
                          <a:solidFill>
                            <a:schemeClr val="tx1"/>
                          </a:solidFill>
                          <a:latin typeface="Perpetua" panose="02020502060401020303" pitchFamily="18" charset="0"/>
                        </a:defRPr>
                      </a:lvl7pPr>
                      <a:lvl8pPr indent="350838" fontAlgn="base">
                        <a:spcBef>
                          <a:spcPct val="20000"/>
                        </a:spcBef>
                        <a:spcAft>
                          <a:spcPct val="0"/>
                        </a:spcAft>
                        <a:buClr>
                          <a:srgbClr val="800000"/>
                        </a:buClr>
                        <a:defRPr>
                          <a:solidFill>
                            <a:schemeClr val="tx1"/>
                          </a:solidFill>
                          <a:latin typeface="Perpetua" panose="02020502060401020303" pitchFamily="18" charset="0"/>
                        </a:defRPr>
                      </a:lvl8pPr>
                      <a:lvl9pPr indent="350838" fontAlgn="base">
                        <a:spcBef>
                          <a:spcPct val="20000"/>
                        </a:spcBef>
                        <a:spcAft>
                          <a:spcPct val="0"/>
                        </a:spcAft>
                        <a:buClr>
                          <a:srgbClr val="800000"/>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altLang="en-US" sz="1000" b="0" i="0" u="none" strike="noStrike" cap="none" normalizeH="0" baseline="0">
                          <a:ln>
                            <a:noFill/>
                          </a:ln>
                          <a:solidFill>
                            <a:schemeClr val="tx1"/>
                          </a:solidFill>
                          <a:effectLst/>
                          <a:latin typeface="Perpetua" panose="02020502060401020303" pitchFamily="18" charset="0"/>
                        </a:rPr>
                        <a:t>Morals are relative, based upon culture or preference.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800000"/>
                        </a:buClr>
                        <a:defRPr sz="2800">
                          <a:solidFill>
                            <a:schemeClr val="tx1"/>
                          </a:solidFill>
                          <a:latin typeface="Perpetua" panose="02020502060401020303" pitchFamily="18" charset="0"/>
                        </a:defRPr>
                      </a:lvl1pPr>
                      <a:lvl2pPr indent="292100" algn="l">
                        <a:spcBef>
                          <a:spcPct val="20000"/>
                        </a:spcBef>
                        <a:buClr>
                          <a:srgbClr val="800000"/>
                        </a:buClr>
                        <a:defRPr sz="2400">
                          <a:solidFill>
                            <a:schemeClr val="tx1"/>
                          </a:solidFill>
                          <a:latin typeface="Perpetua" panose="02020502060401020303" pitchFamily="18" charset="0"/>
                        </a:defRPr>
                      </a:lvl2pPr>
                      <a:lvl3pPr indent="579438" algn="l">
                        <a:spcBef>
                          <a:spcPct val="20000"/>
                        </a:spcBef>
                        <a:buClr>
                          <a:srgbClr val="800000"/>
                        </a:buClr>
                        <a:defRPr sz="2000">
                          <a:solidFill>
                            <a:schemeClr val="tx1"/>
                          </a:solidFill>
                          <a:latin typeface="Perpetua" panose="02020502060401020303" pitchFamily="18" charset="0"/>
                        </a:defRPr>
                      </a:lvl3pPr>
                      <a:lvl4pPr indent="465138" algn="l">
                        <a:spcBef>
                          <a:spcPct val="20000"/>
                        </a:spcBef>
                        <a:buClr>
                          <a:srgbClr val="800000"/>
                        </a:buClr>
                        <a:defRPr>
                          <a:solidFill>
                            <a:schemeClr val="tx1"/>
                          </a:solidFill>
                          <a:latin typeface="Perpetua" panose="02020502060401020303" pitchFamily="18" charset="0"/>
                        </a:defRPr>
                      </a:lvl4pPr>
                      <a:lvl5pPr indent="350838" algn="l">
                        <a:spcBef>
                          <a:spcPct val="20000"/>
                        </a:spcBef>
                        <a:buClr>
                          <a:srgbClr val="800000"/>
                        </a:buClr>
                        <a:defRPr>
                          <a:solidFill>
                            <a:schemeClr val="tx1"/>
                          </a:solidFill>
                          <a:latin typeface="Perpetua" panose="02020502060401020303" pitchFamily="18" charset="0"/>
                        </a:defRPr>
                      </a:lvl5pPr>
                      <a:lvl6pPr indent="350838" fontAlgn="base">
                        <a:spcBef>
                          <a:spcPct val="20000"/>
                        </a:spcBef>
                        <a:spcAft>
                          <a:spcPct val="0"/>
                        </a:spcAft>
                        <a:buClr>
                          <a:srgbClr val="800000"/>
                        </a:buClr>
                        <a:defRPr>
                          <a:solidFill>
                            <a:schemeClr val="tx1"/>
                          </a:solidFill>
                          <a:latin typeface="Perpetua" panose="02020502060401020303" pitchFamily="18" charset="0"/>
                        </a:defRPr>
                      </a:lvl6pPr>
                      <a:lvl7pPr indent="350838" fontAlgn="base">
                        <a:spcBef>
                          <a:spcPct val="20000"/>
                        </a:spcBef>
                        <a:spcAft>
                          <a:spcPct val="0"/>
                        </a:spcAft>
                        <a:buClr>
                          <a:srgbClr val="800000"/>
                        </a:buClr>
                        <a:defRPr>
                          <a:solidFill>
                            <a:schemeClr val="tx1"/>
                          </a:solidFill>
                          <a:latin typeface="Perpetua" panose="02020502060401020303" pitchFamily="18" charset="0"/>
                        </a:defRPr>
                      </a:lvl7pPr>
                      <a:lvl8pPr indent="350838" fontAlgn="base">
                        <a:spcBef>
                          <a:spcPct val="20000"/>
                        </a:spcBef>
                        <a:spcAft>
                          <a:spcPct val="0"/>
                        </a:spcAft>
                        <a:buClr>
                          <a:srgbClr val="800000"/>
                        </a:buClr>
                        <a:defRPr>
                          <a:solidFill>
                            <a:schemeClr val="tx1"/>
                          </a:solidFill>
                          <a:latin typeface="Perpetua" panose="02020502060401020303" pitchFamily="18" charset="0"/>
                        </a:defRPr>
                      </a:lvl8pPr>
                      <a:lvl9pPr indent="350838" fontAlgn="base">
                        <a:spcBef>
                          <a:spcPct val="20000"/>
                        </a:spcBef>
                        <a:spcAft>
                          <a:spcPct val="0"/>
                        </a:spcAft>
                        <a:buClr>
                          <a:srgbClr val="800000"/>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altLang="en-US" sz="1000" b="0" i="0" u="none" strike="noStrike" cap="none" normalizeH="0" baseline="0">
                          <a:ln>
                            <a:noFill/>
                          </a:ln>
                          <a:solidFill>
                            <a:schemeClr val="tx1"/>
                          </a:solidFill>
                          <a:effectLst/>
                          <a:latin typeface="Perpetua" panose="02020502060401020303" pitchFamily="18" charset="0"/>
                        </a:rPr>
                        <a:t>There are no moral laws since there is no moral lawgiver.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08922833"/>
                  </a:ext>
                </a:extLst>
              </a:tr>
              <a:tr h="381000">
                <a:tc>
                  <a:txBody>
                    <a:bodyPr/>
                    <a:lstStyle>
                      <a:lvl1pPr algn="l">
                        <a:spcBef>
                          <a:spcPct val="20000"/>
                        </a:spcBef>
                        <a:buClr>
                          <a:srgbClr val="800000"/>
                        </a:buClr>
                        <a:defRPr sz="2800">
                          <a:solidFill>
                            <a:schemeClr val="tx1"/>
                          </a:solidFill>
                          <a:latin typeface="Perpetua" panose="02020502060401020303" pitchFamily="18" charset="0"/>
                        </a:defRPr>
                      </a:lvl1pPr>
                      <a:lvl2pPr indent="292100" algn="l">
                        <a:spcBef>
                          <a:spcPct val="20000"/>
                        </a:spcBef>
                        <a:buClr>
                          <a:srgbClr val="800000"/>
                        </a:buClr>
                        <a:defRPr sz="2400">
                          <a:solidFill>
                            <a:schemeClr val="tx1"/>
                          </a:solidFill>
                          <a:latin typeface="Perpetua" panose="02020502060401020303" pitchFamily="18" charset="0"/>
                        </a:defRPr>
                      </a:lvl2pPr>
                      <a:lvl3pPr indent="579438" algn="l">
                        <a:spcBef>
                          <a:spcPct val="20000"/>
                        </a:spcBef>
                        <a:buClr>
                          <a:srgbClr val="800000"/>
                        </a:buClr>
                        <a:defRPr sz="2000">
                          <a:solidFill>
                            <a:schemeClr val="tx1"/>
                          </a:solidFill>
                          <a:latin typeface="Perpetua" panose="02020502060401020303" pitchFamily="18" charset="0"/>
                        </a:defRPr>
                      </a:lvl3pPr>
                      <a:lvl4pPr indent="465138" algn="l">
                        <a:spcBef>
                          <a:spcPct val="20000"/>
                        </a:spcBef>
                        <a:buClr>
                          <a:srgbClr val="800000"/>
                        </a:buClr>
                        <a:defRPr>
                          <a:solidFill>
                            <a:schemeClr val="tx1"/>
                          </a:solidFill>
                          <a:latin typeface="Perpetua" panose="02020502060401020303" pitchFamily="18" charset="0"/>
                        </a:defRPr>
                      </a:lvl4pPr>
                      <a:lvl5pPr indent="350838" algn="l">
                        <a:spcBef>
                          <a:spcPct val="20000"/>
                        </a:spcBef>
                        <a:buClr>
                          <a:srgbClr val="800000"/>
                        </a:buClr>
                        <a:defRPr>
                          <a:solidFill>
                            <a:schemeClr val="tx1"/>
                          </a:solidFill>
                          <a:latin typeface="Perpetua" panose="02020502060401020303" pitchFamily="18" charset="0"/>
                        </a:defRPr>
                      </a:lvl5pPr>
                      <a:lvl6pPr indent="350838" fontAlgn="base">
                        <a:spcBef>
                          <a:spcPct val="20000"/>
                        </a:spcBef>
                        <a:spcAft>
                          <a:spcPct val="0"/>
                        </a:spcAft>
                        <a:buClr>
                          <a:srgbClr val="800000"/>
                        </a:buClr>
                        <a:defRPr>
                          <a:solidFill>
                            <a:schemeClr val="tx1"/>
                          </a:solidFill>
                          <a:latin typeface="Perpetua" panose="02020502060401020303" pitchFamily="18" charset="0"/>
                        </a:defRPr>
                      </a:lvl6pPr>
                      <a:lvl7pPr indent="350838" fontAlgn="base">
                        <a:spcBef>
                          <a:spcPct val="20000"/>
                        </a:spcBef>
                        <a:spcAft>
                          <a:spcPct val="0"/>
                        </a:spcAft>
                        <a:buClr>
                          <a:srgbClr val="800000"/>
                        </a:buClr>
                        <a:defRPr>
                          <a:solidFill>
                            <a:schemeClr val="tx1"/>
                          </a:solidFill>
                          <a:latin typeface="Perpetua" panose="02020502060401020303" pitchFamily="18" charset="0"/>
                        </a:defRPr>
                      </a:lvl7pPr>
                      <a:lvl8pPr indent="350838" fontAlgn="base">
                        <a:spcBef>
                          <a:spcPct val="20000"/>
                        </a:spcBef>
                        <a:spcAft>
                          <a:spcPct val="0"/>
                        </a:spcAft>
                        <a:buClr>
                          <a:srgbClr val="800000"/>
                        </a:buClr>
                        <a:defRPr>
                          <a:solidFill>
                            <a:schemeClr val="tx1"/>
                          </a:solidFill>
                          <a:latin typeface="Perpetua" panose="02020502060401020303" pitchFamily="18" charset="0"/>
                        </a:defRPr>
                      </a:lvl8pPr>
                      <a:lvl9pPr indent="350838" fontAlgn="base">
                        <a:spcBef>
                          <a:spcPct val="20000"/>
                        </a:spcBef>
                        <a:spcAft>
                          <a:spcPct val="0"/>
                        </a:spcAft>
                        <a:buClr>
                          <a:srgbClr val="800000"/>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altLang="en-US" sz="1100" b="0" i="0" u="none" strike="noStrike" cap="none" normalizeH="0" baseline="0">
                          <a:ln>
                            <a:noFill/>
                          </a:ln>
                          <a:solidFill>
                            <a:schemeClr val="tx1"/>
                          </a:solidFill>
                          <a:effectLst/>
                          <a:latin typeface="Perpetua" panose="02020502060401020303" pitchFamily="18" charset="0"/>
                        </a:rPr>
                        <a:t>Anthropological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800000"/>
                        </a:buClr>
                        <a:defRPr sz="2800">
                          <a:solidFill>
                            <a:schemeClr val="tx1"/>
                          </a:solidFill>
                          <a:latin typeface="Perpetua" panose="02020502060401020303" pitchFamily="18" charset="0"/>
                        </a:defRPr>
                      </a:lvl1pPr>
                      <a:lvl2pPr indent="292100" algn="l">
                        <a:spcBef>
                          <a:spcPct val="20000"/>
                        </a:spcBef>
                        <a:buClr>
                          <a:srgbClr val="800000"/>
                        </a:buClr>
                        <a:defRPr sz="2400">
                          <a:solidFill>
                            <a:schemeClr val="tx1"/>
                          </a:solidFill>
                          <a:latin typeface="Perpetua" panose="02020502060401020303" pitchFamily="18" charset="0"/>
                        </a:defRPr>
                      </a:lvl2pPr>
                      <a:lvl3pPr indent="579438" algn="l">
                        <a:spcBef>
                          <a:spcPct val="20000"/>
                        </a:spcBef>
                        <a:buClr>
                          <a:srgbClr val="800000"/>
                        </a:buClr>
                        <a:defRPr sz="2000">
                          <a:solidFill>
                            <a:schemeClr val="tx1"/>
                          </a:solidFill>
                          <a:latin typeface="Perpetua" panose="02020502060401020303" pitchFamily="18" charset="0"/>
                        </a:defRPr>
                      </a:lvl3pPr>
                      <a:lvl4pPr indent="465138" algn="l">
                        <a:spcBef>
                          <a:spcPct val="20000"/>
                        </a:spcBef>
                        <a:buClr>
                          <a:srgbClr val="800000"/>
                        </a:buClr>
                        <a:defRPr>
                          <a:solidFill>
                            <a:schemeClr val="tx1"/>
                          </a:solidFill>
                          <a:latin typeface="Perpetua" panose="02020502060401020303" pitchFamily="18" charset="0"/>
                        </a:defRPr>
                      </a:lvl4pPr>
                      <a:lvl5pPr indent="350838" algn="l">
                        <a:spcBef>
                          <a:spcPct val="20000"/>
                        </a:spcBef>
                        <a:buClr>
                          <a:srgbClr val="800000"/>
                        </a:buClr>
                        <a:defRPr>
                          <a:solidFill>
                            <a:schemeClr val="tx1"/>
                          </a:solidFill>
                          <a:latin typeface="Perpetua" panose="02020502060401020303" pitchFamily="18" charset="0"/>
                        </a:defRPr>
                      </a:lvl5pPr>
                      <a:lvl6pPr indent="350838" fontAlgn="base">
                        <a:spcBef>
                          <a:spcPct val="20000"/>
                        </a:spcBef>
                        <a:spcAft>
                          <a:spcPct val="0"/>
                        </a:spcAft>
                        <a:buClr>
                          <a:srgbClr val="800000"/>
                        </a:buClr>
                        <a:defRPr>
                          <a:solidFill>
                            <a:schemeClr val="tx1"/>
                          </a:solidFill>
                          <a:latin typeface="Perpetua" panose="02020502060401020303" pitchFamily="18" charset="0"/>
                        </a:defRPr>
                      </a:lvl6pPr>
                      <a:lvl7pPr indent="350838" fontAlgn="base">
                        <a:spcBef>
                          <a:spcPct val="20000"/>
                        </a:spcBef>
                        <a:spcAft>
                          <a:spcPct val="0"/>
                        </a:spcAft>
                        <a:buClr>
                          <a:srgbClr val="800000"/>
                        </a:buClr>
                        <a:defRPr>
                          <a:solidFill>
                            <a:schemeClr val="tx1"/>
                          </a:solidFill>
                          <a:latin typeface="Perpetua" panose="02020502060401020303" pitchFamily="18" charset="0"/>
                        </a:defRPr>
                      </a:lvl7pPr>
                      <a:lvl8pPr indent="350838" fontAlgn="base">
                        <a:spcBef>
                          <a:spcPct val="20000"/>
                        </a:spcBef>
                        <a:spcAft>
                          <a:spcPct val="0"/>
                        </a:spcAft>
                        <a:buClr>
                          <a:srgbClr val="800000"/>
                        </a:buClr>
                        <a:defRPr>
                          <a:solidFill>
                            <a:schemeClr val="tx1"/>
                          </a:solidFill>
                          <a:latin typeface="Perpetua" panose="02020502060401020303" pitchFamily="18" charset="0"/>
                        </a:defRPr>
                      </a:lvl8pPr>
                      <a:lvl9pPr indent="350838" fontAlgn="base">
                        <a:spcBef>
                          <a:spcPct val="20000"/>
                        </a:spcBef>
                        <a:spcAft>
                          <a:spcPct val="0"/>
                        </a:spcAft>
                        <a:buClr>
                          <a:srgbClr val="800000"/>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altLang="en-US" sz="1000" b="0" i="0" u="none" strike="noStrike" cap="none" normalizeH="0" baseline="0">
                          <a:ln>
                            <a:noFill/>
                          </a:ln>
                          <a:solidFill>
                            <a:schemeClr val="tx1"/>
                          </a:solidFill>
                          <a:effectLst/>
                          <a:latin typeface="Perpetua" panose="02020502060401020303" pitchFamily="18" charset="0"/>
                        </a:rPr>
                        <a:t>Man is created by God and therein finds his purpose, destiny, and dignity.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800000"/>
                        </a:buClr>
                        <a:defRPr sz="2800">
                          <a:solidFill>
                            <a:schemeClr val="tx1"/>
                          </a:solidFill>
                          <a:latin typeface="Perpetua" panose="02020502060401020303" pitchFamily="18" charset="0"/>
                        </a:defRPr>
                      </a:lvl1pPr>
                      <a:lvl2pPr indent="292100" algn="l">
                        <a:spcBef>
                          <a:spcPct val="20000"/>
                        </a:spcBef>
                        <a:buClr>
                          <a:srgbClr val="800000"/>
                        </a:buClr>
                        <a:defRPr sz="2400">
                          <a:solidFill>
                            <a:schemeClr val="tx1"/>
                          </a:solidFill>
                          <a:latin typeface="Perpetua" panose="02020502060401020303" pitchFamily="18" charset="0"/>
                        </a:defRPr>
                      </a:lvl2pPr>
                      <a:lvl3pPr indent="579438" algn="l">
                        <a:spcBef>
                          <a:spcPct val="20000"/>
                        </a:spcBef>
                        <a:buClr>
                          <a:srgbClr val="800000"/>
                        </a:buClr>
                        <a:defRPr sz="2000">
                          <a:solidFill>
                            <a:schemeClr val="tx1"/>
                          </a:solidFill>
                          <a:latin typeface="Perpetua" panose="02020502060401020303" pitchFamily="18" charset="0"/>
                        </a:defRPr>
                      </a:lvl3pPr>
                      <a:lvl4pPr indent="465138" algn="l">
                        <a:spcBef>
                          <a:spcPct val="20000"/>
                        </a:spcBef>
                        <a:buClr>
                          <a:srgbClr val="800000"/>
                        </a:buClr>
                        <a:defRPr>
                          <a:solidFill>
                            <a:schemeClr val="tx1"/>
                          </a:solidFill>
                          <a:latin typeface="Perpetua" panose="02020502060401020303" pitchFamily="18" charset="0"/>
                        </a:defRPr>
                      </a:lvl4pPr>
                      <a:lvl5pPr indent="350838" algn="l">
                        <a:spcBef>
                          <a:spcPct val="20000"/>
                        </a:spcBef>
                        <a:buClr>
                          <a:srgbClr val="800000"/>
                        </a:buClr>
                        <a:defRPr>
                          <a:solidFill>
                            <a:schemeClr val="tx1"/>
                          </a:solidFill>
                          <a:latin typeface="Perpetua" panose="02020502060401020303" pitchFamily="18" charset="0"/>
                        </a:defRPr>
                      </a:lvl5pPr>
                      <a:lvl6pPr indent="350838" fontAlgn="base">
                        <a:spcBef>
                          <a:spcPct val="20000"/>
                        </a:spcBef>
                        <a:spcAft>
                          <a:spcPct val="0"/>
                        </a:spcAft>
                        <a:buClr>
                          <a:srgbClr val="800000"/>
                        </a:buClr>
                        <a:defRPr>
                          <a:solidFill>
                            <a:schemeClr val="tx1"/>
                          </a:solidFill>
                          <a:latin typeface="Perpetua" panose="02020502060401020303" pitchFamily="18" charset="0"/>
                        </a:defRPr>
                      </a:lvl6pPr>
                      <a:lvl7pPr indent="350838" fontAlgn="base">
                        <a:spcBef>
                          <a:spcPct val="20000"/>
                        </a:spcBef>
                        <a:spcAft>
                          <a:spcPct val="0"/>
                        </a:spcAft>
                        <a:buClr>
                          <a:srgbClr val="800000"/>
                        </a:buClr>
                        <a:defRPr>
                          <a:solidFill>
                            <a:schemeClr val="tx1"/>
                          </a:solidFill>
                          <a:latin typeface="Perpetua" panose="02020502060401020303" pitchFamily="18" charset="0"/>
                        </a:defRPr>
                      </a:lvl7pPr>
                      <a:lvl8pPr indent="350838" fontAlgn="base">
                        <a:spcBef>
                          <a:spcPct val="20000"/>
                        </a:spcBef>
                        <a:spcAft>
                          <a:spcPct val="0"/>
                        </a:spcAft>
                        <a:buClr>
                          <a:srgbClr val="800000"/>
                        </a:buClr>
                        <a:defRPr>
                          <a:solidFill>
                            <a:schemeClr val="tx1"/>
                          </a:solidFill>
                          <a:latin typeface="Perpetua" panose="02020502060401020303" pitchFamily="18" charset="0"/>
                        </a:defRPr>
                      </a:lvl8pPr>
                      <a:lvl9pPr indent="350838" fontAlgn="base">
                        <a:spcBef>
                          <a:spcPct val="20000"/>
                        </a:spcBef>
                        <a:spcAft>
                          <a:spcPct val="0"/>
                        </a:spcAft>
                        <a:buClr>
                          <a:srgbClr val="800000"/>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altLang="en-US" sz="1000" b="0" i="0" u="none" strike="noStrike" cap="none" normalizeH="0" baseline="0">
                          <a:ln>
                            <a:noFill/>
                          </a:ln>
                          <a:solidFill>
                            <a:schemeClr val="tx1"/>
                          </a:solidFill>
                          <a:effectLst/>
                          <a:latin typeface="Perpetua" panose="02020502060401020303" pitchFamily="18" charset="0"/>
                        </a:rPr>
                        <a:t>Man is created by God and therein gains his dignity.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800000"/>
                        </a:buClr>
                        <a:defRPr sz="2800">
                          <a:solidFill>
                            <a:schemeClr val="tx1"/>
                          </a:solidFill>
                          <a:latin typeface="Perpetua" panose="02020502060401020303" pitchFamily="18" charset="0"/>
                        </a:defRPr>
                      </a:lvl1pPr>
                      <a:lvl2pPr indent="292100" algn="l">
                        <a:spcBef>
                          <a:spcPct val="20000"/>
                        </a:spcBef>
                        <a:buClr>
                          <a:srgbClr val="800000"/>
                        </a:buClr>
                        <a:defRPr sz="2400">
                          <a:solidFill>
                            <a:schemeClr val="tx1"/>
                          </a:solidFill>
                          <a:latin typeface="Perpetua" panose="02020502060401020303" pitchFamily="18" charset="0"/>
                        </a:defRPr>
                      </a:lvl2pPr>
                      <a:lvl3pPr indent="579438" algn="l">
                        <a:spcBef>
                          <a:spcPct val="20000"/>
                        </a:spcBef>
                        <a:buClr>
                          <a:srgbClr val="800000"/>
                        </a:buClr>
                        <a:defRPr sz="2000">
                          <a:solidFill>
                            <a:schemeClr val="tx1"/>
                          </a:solidFill>
                          <a:latin typeface="Perpetua" panose="02020502060401020303" pitchFamily="18" charset="0"/>
                        </a:defRPr>
                      </a:lvl3pPr>
                      <a:lvl4pPr indent="465138" algn="l">
                        <a:spcBef>
                          <a:spcPct val="20000"/>
                        </a:spcBef>
                        <a:buClr>
                          <a:srgbClr val="800000"/>
                        </a:buClr>
                        <a:defRPr>
                          <a:solidFill>
                            <a:schemeClr val="tx1"/>
                          </a:solidFill>
                          <a:latin typeface="Perpetua" panose="02020502060401020303" pitchFamily="18" charset="0"/>
                        </a:defRPr>
                      </a:lvl4pPr>
                      <a:lvl5pPr indent="350838" algn="l">
                        <a:spcBef>
                          <a:spcPct val="20000"/>
                        </a:spcBef>
                        <a:buClr>
                          <a:srgbClr val="800000"/>
                        </a:buClr>
                        <a:defRPr>
                          <a:solidFill>
                            <a:schemeClr val="tx1"/>
                          </a:solidFill>
                          <a:latin typeface="Perpetua" panose="02020502060401020303" pitchFamily="18" charset="0"/>
                        </a:defRPr>
                      </a:lvl5pPr>
                      <a:lvl6pPr indent="350838" fontAlgn="base">
                        <a:spcBef>
                          <a:spcPct val="20000"/>
                        </a:spcBef>
                        <a:spcAft>
                          <a:spcPct val="0"/>
                        </a:spcAft>
                        <a:buClr>
                          <a:srgbClr val="800000"/>
                        </a:buClr>
                        <a:defRPr>
                          <a:solidFill>
                            <a:schemeClr val="tx1"/>
                          </a:solidFill>
                          <a:latin typeface="Perpetua" panose="02020502060401020303" pitchFamily="18" charset="0"/>
                        </a:defRPr>
                      </a:lvl6pPr>
                      <a:lvl7pPr indent="350838" fontAlgn="base">
                        <a:spcBef>
                          <a:spcPct val="20000"/>
                        </a:spcBef>
                        <a:spcAft>
                          <a:spcPct val="0"/>
                        </a:spcAft>
                        <a:buClr>
                          <a:srgbClr val="800000"/>
                        </a:buClr>
                        <a:defRPr>
                          <a:solidFill>
                            <a:schemeClr val="tx1"/>
                          </a:solidFill>
                          <a:latin typeface="Perpetua" panose="02020502060401020303" pitchFamily="18" charset="0"/>
                        </a:defRPr>
                      </a:lvl7pPr>
                      <a:lvl8pPr indent="350838" fontAlgn="base">
                        <a:spcBef>
                          <a:spcPct val="20000"/>
                        </a:spcBef>
                        <a:spcAft>
                          <a:spcPct val="0"/>
                        </a:spcAft>
                        <a:buClr>
                          <a:srgbClr val="800000"/>
                        </a:buClr>
                        <a:defRPr>
                          <a:solidFill>
                            <a:schemeClr val="tx1"/>
                          </a:solidFill>
                          <a:latin typeface="Perpetua" panose="02020502060401020303" pitchFamily="18" charset="0"/>
                        </a:defRPr>
                      </a:lvl8pPr>
                      <a:lvl9pPr indent="350838" fontAlgn="base">
                        <a:spcBef>
                          <a:spcPct val="20000"/>
                        </a:spcBef>
                        <a:spcAft>
                          <a:spcPct val="0"/>
                        </a:spcAft>
                        <a:buClr>
                          <a:srgbClr val="800000"/>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altLang="en-US" sz="1000" b="0" i="0" u="none" strike="noStrike" cap="none" normalizeH="0" baseline="0">
                          <a:ln>
                            <a:noFill/>
                          </a:ln>
                          <a:solidFill>
                            <a:schemeClr val="tx1"/>
                          </a:solidFill>
                          <a:effectLst/>
                          <a:latin typeface="Perpetua" panose="02020502060401020303" pitchFamily="18" charset="0"/>
                        </a:rPr>
                        <a:t>Man is part of God an ultimately looses all individuality as he unites with God.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800000"/>
                        </a:buClr>
                        <a:defRPr sz="2800">
                          <a:solidFill>
                            <a:schemeClr val="tx1"/>
                          </a:solidFill>
                          <a:latin typeface="Perpetua" panose="02020502060401020303" pitchFamily="18" charset="0"/>
                        </a:defRPr>
                      </a:lvl1pPr>
                      <a:lvl2pPr indent="292100" algn="l">
                        <a:spcBef>
                          <a:spcPct val="20000"/>
                        </a:spcBef>
                        <a:buClr>
                          <a:srgbClr val="800000"/>
                        </a:buClr>
                        <a:defRPr sz="2400">
                          <a:solidFill>
                            <a:schemeClr val="tx1"/>
                          </a:solidFill>
                          <a:latin typeface="Perpetua" panose="02020502060401020303" pitchFamily="18" charset="0"/>
                        </a:defRPr>
                      </a:lvl2pPr>
                      <a:lvl3pPr indent="579438" algn="l">
                        <a:spcBef>
                          <a:spcPct val="20000"/>
                        </a:spcBef>
                        <a:buClr>
                          <a:srgbClr val="800000"/>
                        </a:buClr>
                        <a:defRPr sz="2000">
                          <a:solidFill>
                            <a:schemeClr val="tx1"/>
                          </a:solidFill>
                          <a:latin typeface="Perpetua" panose="02020502060401020303" pitchFamily="18" charset="0"/>
                        </a:defRPr>
                      </a:lvl3pPr>
                      <a:lvl4pPr indent="465138" algn="l">
                        <a:spcBef>
                          <a:spcPct val="20000"/>
                        </a:spcBef>
                        <a:buClr>
                          <a:srgbClr val="800000"/>
                        </a:buClr>
                        <a:defRPr>
                          <a:solidFill>
                            <a:schemeClr val="tx1"/>
                          </a:solidFill>
                          <a:latin typeface="Perpetua" panose="02020502060401020303" pitchFamily="18" charset="0"/>
                        </a:defRPr>
                      </a:lvl4pPr>
                      <a:lvl5pPr indent="350838" algn="l">
                        <a:spcBef>
                          <a:spcPct val="20000"/>
                        </a:spcBef>
                        <a:buClr>
                          <a:srgbClr val="800000"/>
                        </a:buClr>
                        <a:defRPr>
                          <a:solidFill>
                            <a:schemeClr val="tx1"/>
                          </a:solidFill>
                          <a:latin typeface="Perpetua" panose="02020502060401020303" pitchFamily="18" charset="0"/>
                        </a:defRPr>
                      </a:lvl5pPr>
                      <a:lvl6pPr indent="350838" fontAlgn="base">
                        <a:spcBef>
                          <a:spcPct val="20000"/>
                        </a:spcBef>
                        <a:spcAft>
                          <a:spcPct val="0"/>
                        </a:spcAft>
                        <a:buClr>
                          <a:srgbClr val="800000"/>
                        </a:buClr>
                        <a:defRPr>
                          <a:solidFill>
                            <a:schemeClr val="tx1"/>
                          </a:solidFill>
                          <a:latin typeface="Perpetua" panose="02020502060401020303" pitchFamily="18" charset="0"/>
                        </a:defRPr>
                      </a:lvl6pPr>
                      <a:lvl7pPr indent="350838" fontAlgn="base">
                        <a:spcBef>
                          <a:spcPct val="20000"/>
                        </a:spcBef>
                        <a:spcAft>
                          <a:spcPct val="0"/>
                        </a:spcAft>
                        <a:buClr>
                          <a:srgbClr val="800000"/>
                        </a:buClr>
                        <a:defRPr>
                          <a:solidFill>
                            <a:schemeClr val="tx1"/>
                          </a:solidFill>
                          <a:latin typeface="Perpetua" panose="02020502060401020303" pitchFamily="18" charset="0"/>
                        </a:defRPr>
                      </a:lvl7pPr>
                      <a:lvl8pPr indent="350838" fontAlgn="base">
                        <a:spcBef>
                          <a:spcPct val="20000"/>
                        </a:spcBef>
                        <a:spcAft>
                          <a:spcPct val="0"/>
                        </a:spcAft>
                        <a:buClr>
                          <a:srgbClr val="800000"/>
                        </a:buClr>
                        <a:defRPr>
                          <a:solidFill>
                            <a:schemeClr val="tx1"/>
                          </a:solidFill>
                          <a:latin typeface="Perpetua" panose="02020502060401020303" pitchFamily="18" charset="0"/>
                        </a:defRPr>
                      </a:lvl8pPr>
                      <a:lvl9pPr indent="350838" fontAlgn="base">
                        <a:spcBef>
                          <a:spcPct val="20000"/>
                        </a:spcBef>
                        <a:spcAft>
                          <a:spcPct val="0"/>
                        </a:spcAft>
                        <a:buClr>
                          <a:srgbClr val="800000"/>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altLang="en-US" sz="1000" b="0" i="0" u="none" strike="noStrike" cap="none" normalizeH="0" baseline="0">
                          <a:ln>
                            <a:noFill/>
                          </a:ln>
                          <a:solidFill>
                            <a:schemeClr val="tx1"/>
                          </a:solidFill>
                          <a:effectLst/>
                          <a:latin typeface="Perpetua" panose="02020502060401020303" pitchFamily="18" charset="0"/>
                        </a:rPr>
                        <a:t>Man is created by God and gains dignity and purpose through his actions.</a:t>
                      </a:r>
                      <a:endParaRPr kumimoji="0" lang="en-US" altLang="en-US" sz="500" b="0" i="0" u="none" strike="noStrike" cap="none" normalizeH="0" baseline="0">
                        <a:ln>
                          <a:noFill/>
                        </a:ln>
                        <a:solidFill>
                          <a:schemeClr val="tx1"/>
                        </a:solidFill>
                        <a:effectLst/>
                        <a:latin typeface="Perpetua" panose="020205020604010203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800000"/>
                        </a:buClr>
                        <a:defRPr sz="2800">
                          <a:solidFill>
                            <a:schemeClr val="tx1"/>
                          </a:solidFill>
                          <a:latin typeface="Perpetua" panose="02020502060401020303" pitchFamily="18" charset="0"/>
                        </a:defRPr>
                      </a:lvl1pPr>
                      <a:lvl2pPr indent="292100" algn="l">
                        <a:spcBef>
                          <a:spcPct val="20000"/>
                        </a:spcBef>
                        <a:buClr>
                          <a:srgbClr val="800000"/>
                        </a:buClr>
                        <a:defRPr sz="2400">
                          <a:solidFill>
                            <a:schemeClr val="tx1"/>
                          </a:solidFill>
                          <a:latin typeface="Perpetua" panose="02020502060401020303" pitchFamily="18" charset="0"/>
                        </a:defRPr>
                      </a:lvl2pPr>
                      <a:lvl3pPr indent="579438" algn="l">
                        <a:spcBef>
                          <a:spcPct val="20000"/>
                        </a:spcBef>
                        <a:buClr>
                          <a:srgbClr val="800000"/>
                        </a:buClr>
                        <a:defRPr sz="2000">
                          <a:solidFill>
                            <a:schemeClr val="tx1"/>
                          </a:solidFill>
                          <a:latin typeface="Perpetua" panose="02020502060401020303" pitchFamily="18" charset="0"/>
                        </a:defRPr>
                      </a:lvl3pPr>
                      <a:lvl4pPr indent="465138" algn="l">
                        <a:spcBef>
                          <a:spcPct val="20000"/>
                        </a:spcBef>
                        <a:buClr>
                          <a:srgbClr val="800000"/>
                        </a:buClr>
                        <a:defRPr>
                          <a:solidFill>
                            <a:schemeClr val="tx1"/>
                          </a:solidFill>
                          <a:latin typeface="Perpetua" panose="02020502060401020303" pitchFamily="18" charset="0"/>
                        </a:defRPr>
                      </a:lvl4pPr>
                      <a:lvl5pPr indent="350838" algn="l">
                        <a:spcBef>
                          <a:spcPct val="20000"/>
                        </a:spcBef>
                        <a:buClr>
                          <a:srgbClr val="800000"/>
                        </a:buClr>
                        <a:defRPr>
                          <a:solidFill>
                            <a:schemeClr val="tx1"/>
                          </a:solidFill>
                          <a:latin typeface="Perpetua" panose="02020502060401020303" pitchFamily="18" charset="0"/>
                        </a:defRPr>
                      </a:lvl5pPr>
                      <a:lvl6pPr indent="350838" fontAlgn="base">
                        <a:spcBef>
                          <a:spcPct val="20000"/>
                        </a:spcBef>
                        <a:spcAft>
                          <a:spcPct val="0"/>
                        </a:spcAft>
                        <a:buClr>
                          <a:srgbClr val="800000"/>
                        </a:buClr>
                        <a:defRPr>
                          <a:solidFill>
                            <a:schemeClr val="tx1"/>
                          </a:solidFill>
                          <a:latin typeface="Perpetua" panose="02020502060401020303" pitchFamily="18" charset="0"/>
                        </a:defRPr>
                      </a:lvl6pPr>
                      <a:lvl7pPr indent="350838" fontAlgn="base">
                        <a:spcBef>
                          <a:spcPct val="20000"/>
                        </a:spcBef>
                        <a:spcAft>
                          <a:spcPct val="0"/>
                        </a:spcAft>
                        <a:buClr>
                          <a:srgbClr val="800000"/>
                        </a:buClr>
                        <a:defRPr>
                          <a:solidFill>
                            <a:schemeClr val="tx1"/>
                          </a:solidFill>
                          <a:latin typeface="Perpetua" panose="02020502060401020303" pitchFamily="18" charset="0"/>
                        </a:defRPr>
                      </a:lvl7pPr>
                      <a:lvl8pPr indent="350838" fontAlgn="base">
                        <a:spcBef>
                          <a:spcPct val="20000"/>
                        </a:spcBef>
                        <a:spcAft>
                          <a:spcPct val="0"/>
                        </a:spcAft>
                        <a:buClr>
                          <a:srgbClr val="800000"/>
                        </a:buClr>
                        <a:defRPr>
                          <a:solidFill>
                            <a:schemeClr val="tx1"/>
                          </a:solidFill>
                          <a:latin typeface="Perpetua" panose="02020502060401020303" pitchFamily="18" charset="0"/>
                        </a:defRPr>
                      </a:lvl8pPr>
                      <a:lvl9pPr indent="350838" fontAlgn="base">
                        <a:spcBef>
                          <a:spcPct val="20000"/>
                        </a:spcBef>
                        <a:spcAft>
                          <a:spcPct val="0"/>
                        </a:spcAft>
                        <a:buClr>
                          <a:srgbClr val="800000"/>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altLang="en-US" sz="1000" b="0" i="0" u="none" strike="noStrike" cap="none" normalizeH="0" baseline="0">
                          <a:ln>
                            <a:noFill/>
                          </a:ln>
                          <a:solidFill>
                            <a:schemeClr val="tx1"/>
                          </a:solidFill>
                          <a:effectLst/>
                          <a:latin typeface="Perpetua" panose="02020502060401020303" pitchFamily="18" charset="0"/>
                        </a:rPr>
                        <a:t>Man is here for the pleasure of the gods and will attain to an afterlife based upon the amount of pleasure he brings to the gods.</a:t>
                      </a:r>
                    </a:p>
                    <a:p>
                      <a:pPr marL="0" marR="0" lvl="0" indent="0" algn="l" defTabSz="914400" rtl="0" eaLnBrk="1" fontAlgn="base" latinLnBrk="0" hangingPunct="1">
                        <a:lnSpc>
                          <a:spcPct val="100000"/>
                        </a:lnSpc>
                        <a:spcBef>
                          <a:spcPct val="20000"/>
                        </a:spcBef>
                        <a:spcAft>
                          <a:spcPct val="0"/>
                        </a:spcAft>
                        <a:buClr>
                          <a:srgbClr val="800000"/>
                        </a:buClr>
                        <a:buSzTx/>
                        <a:buFontTx/>
                        <a:buNone/>
                        <a:tabLst/>
                      </a:pPr>
                      <a:endParaRPr kumimoji="0" lang="en-US" altLang="en-US" sz="500" b="0" i="0" u="none" strike="noStrike" cap="none" normalizeH="0" baseline="0">
                        <a:ln>
                          <a:noFill/>
                        </a:ln>
                        <a:solidFill>
                          <a:schemeClr val="tx1"/>
                        </a:solidFill>
                        <a:effectLst/>
                        <a:latin typeface="Perpetua" panose="020205020604010203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800000"/>
                        </a:buClr>
                        <a:defRPr sz="2800">
                          <a:solidFill>
                            <a:schemeClr val="tx1"/>
                          </a:solidFill>
                          <a:latin typeface="Perpetua" panose="02020502060401020303" pitchFamily="18" charset="0"/>
                        </a:defRPr>
                      </a:lvl1pPr>
                      <a:lvl2pPr indent="292100" algn="l">
                        <a:spcBef>
                          <a:spcPct val="20000"/>
                        </a:spcBef>
                        <a:buClr>
                          <a:srgbClr val="800000"/>
                        </a:buClr>
                        <a:defRPr sz="2400">
                          <a:solidFill>
                            <a:schemeClr val="tx1"/>
                          </a:solidFill>
                          <a:latin typeface="Perpetua" panose="02020502060401020303" pitchFamily="18" charset="0"/>
                        </a:defRPr>
                      </a:lvl2pPr>
                      <a:lvl3pPr indent="579438" algn="l">
                        <a:spcBef>
                          <a:spcPct val="20000"/>
                        </a:spcBef>
                        <a:buClr>
                          <a:srgbClr val="800000"/>
                        </a:buClr>
                        <a:defRPr sz="2000">
                          <a:solidFill>
                            <a:schemeClr val="tx1"/>
                          </a:solidFill>
                          <a:latin typeface="Perpetua" panose="02020502060401020303" pitchFamily="18" charset="0"/>
                        </a:defRPr>
                      </a:lvl3pPr>
                      <a:lvl4pPr indent="465138" algn="l">
                        <a:spcBef>
                          <a:spcPct val="20000"/>
                        </a:spcBef>
                        <a:buClr>
                          <a:srgbClr val="800000"/>
                        </a:buClr>
                        <a:defRPr>
                          <a:solidFill>
                            <a:schemeClr val="tx1"/>
                          </a:solidFill>
                          <a:latin typeface="Perpetua" panose="02020502060401020303" pitchFamily="18" charset="0"/>
                        </a:defRPr>
                      </a:lvl4pPr>
                      <a:lvl5pPr indent="350838" algn="l">
                        <a:spcBef>
                          <a:spcPct val="20000"/>
                        </a:spcBef>
                        <a:buClr>
                          <a:srgbClr val="800000"/>
                        </a:buClr>
                        <a:defRPr>
                          <a:solidFill>
                            <a:schemeClr val="tx1"/>
                          </a:solidFill>
                          <a:latin typeface="Perpetua" panose="02020502060401020303" pitchFamily="18" charset="0"/>
                        </a:defRPr>
                      </a:lvl5pPr>
                      <a:lvl6pPr indent="350838" fontAlgn="base">
                        <a:spcBef>
                          <a:spcPct val="20000"/>
                        </a:spcBef>
                        <a:spcAft>
                          <a:spcPct val="0"/>
                        </a:spcAft>
                        <a:buClr>
                          <a:srgbClr val="800000"/>
                        </a:buClr>
                        <a:defRPr>
                          <a:solidFill>
                            <a:schemeClr val="tx1"/>
                          </a:solidFill>
                          <a:latin typeface="Perpetua" panose="02020502060401020303" pitchFamily="18" charset="0"/>
                        </a:defRPr>
                      </a:lvl6pPr>
                      <a:lvl7pPr indent="350838" fontAlgn="base">
                        <a:spcBef>
                          <a:spcPct val="20000"/>
                        </a:spcBef>
                        <a:spcAft>
                          <a:spcPct val="0"/>
                        </a:spcAft>
                        <a:buClr>
                          <a:srgbClr val="800000"/>
                        </a:buClr>
                        <a:defRPr>
                          <a:solidFill>
                            <a:schemeClr val="tx1"/>
                          </a:solidFill>
                          <a:latin typeface="Perpetua" panose="02020502060401020303" pitchFamily="18" charset="0"/>
                        </a:defRPr>
                      </a:lvl7pPr>
                      <a:lvl8pPr indent="350838" fontAlgn="base">
                        <a:spcBef>
                          <a:spcPct val="20000"/>
                        </a:spcBef>
                        <a:spcAft>
                          <a:spcPct val="0"/>
                        </a:spcAft>
                        <a:buClr>
                          <a:srgbClr val="800000"/>
                        </a:buClr>
                        <a:defRPr>
                          <a:solidFill>
                            <a:schemeClr val="tx1"/>
                          </a:solidFill>
                          <a:latin typeface="Perpetua" panose="02020502060401020303" pitchFamily="18" charset="0"/>
                        </a:defRPr>
                      </a:lvl8pPr>
                      <a:lvl9pPr indent="350838" fontAlgn="base">
                        <a:spcBef>
                          <a:spcPct val="20000"/>
                        </a:spcBef>
                        <a:spcAft>
                          <a:spcPct val="0"/>
                        </a:spcAft>
                        <a:buClr>
                          <a:srgbClr val="800000"/>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altLang="en-US" sz="1000" b="0" i="0" u="none" strike="noStrike" cap="none" normalizeH="0" baseline="0">
                          <a:ln>
                            <a:noFill/>
                          </a:ln>
                          <a:solidFill>
                            <a:schemeClr val="tx1"/>
                          </a:solidFill>
                          <a:effectLst/>
                          <a:latin typeface="Perpetua" panose="02020502060401020303" pitchFamily="18" charset="0"/>
                        </a:rPr>
                        <a:t>All views about man are correct.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800000"/>
                        </a:buClr>
                        <a:defRPr sz="2800">
                          <a:solidFill>
                            <a:schemeClr val="tx1"/>
                          </a:solidFill>
                          <a:latin typeface="Perpetua" panose="02020502060401020303" pitchFamily="18" charset="0"/>
                        </a:defRPr>
                      </a:lvl1pPr>
                      <a:lvl2pPr indent="292100" algn="l">
                        <a:spcBef>
                          <a:spcPct val="20000"/>
                        </a:spcBef>
                        <a:buClr>
                          <a:srgbClr val="800000"/>
                        </a:buClr>
                        <a:defRPr sz="2400">
                          <a:solidFill>
                            <a:schemeClr val="tx1"/>
                          </a:solidFill>
                          <a:latin typeface="Perpetua" panose="02020502060401020303" pitchFamily="18" charset="0"/>
                        </a:defRPr>
                      </a:lvl2pPr>
                      <a:lvl3pPr indent="579438" algn="l">
                        <a:spcBef>
                          <a:spcPct val="20000"/>
                        </a:spcBef>
                        <a:buClr>
                          <a:srgbClr val="800000"/>
                        </a:buClr>
                        <a:defRPr sz="2000">
                          <a:solidFill>
                            <a:schemeClr val="tx1"/>
                          </a:solidFill>
                          <a:latin typeface="Perpetua" panose="02020502060401020303" pitchFamily="18" charset="0"/>
                        </a:defRPr>
                      </a:lvl3pPr>
                      <a:lvl4pPr indent="465138" algn="l">
                        <a:spcBef>
                          <a:spcPct val="20000"/>
                        </a:spcBef>
                        <a:buClr>
                          <a:srgbClr val="800000"/>
                        </a:buClr>
                        <a:defRPr>
                          <a:solidFill>
                            <a:schemeClr val="tx1"/>
                          </a:solidFill>
                          <a:latin typeface="Perpetua" panose="02020502060401020303" pitchFamily="18" charset="0"/>
                        </a:defRPr>
                      </a:lvl4pPr>
                      <a:lvl5pPr indent="350838" algn="l">
                        <a:spcBef>
                          <a:spcPct val="20000"/>
                        </a:spcBef>
                        <a:buClr>
                          <a:srgbClr val="800000"/>
                        </a:buClr>
                        <a:defRPr>
                          <a:solidFill>
                            <a:schemeClr val="tx1"/>
                          </a:solidFill>
                          <a:latin typeface="Perpetua" panose="02020502060401020303" pitchFamily="18" charset="0"/>
                        </a:defRPr>
                      </a:lvl5pPr>
                      <a:lvl6pPr indent="350838" fontAlgn="base">
                        <a:spcBef>
                          <a:spcPct val="20000"/>
                        </a:spcBef>
                        <a:spcAft>
                          <a:spcPct val="0"/>
                        </a:spcAft>
                        <a:buClr>
                          <a:srgbClr val="800000"/>
                        </a:buClr>
                        <a:defRPr>
                          <a:solidFill>
                            <a:schemeClr val="tx1"/>
                          </a:solidFill>
                          <a:latin typeface="Perpetua" panose="02020502060401020303" pitchFamily="18" charset="0"/>
                        </a:defRPr>
                      </a:lvl6pPr>
                      <a:lvl7pPr indent="350838" fontAlgn="base">
                        <a:spcBef>
                          <a:spcPct val="20000"/>
                        </a:spcBef>
                        <a:spcAft>
                          <a:spcPct val="0"/>
                        </a:spcAft>
                        <a:buClr>
                          <a:srgbClr val="800000"/>
                        </a:buClr>
                        <a:defRPr>
                          <a:solidFill>
                            <a:schemeClr val="tx1"/>
                          </a:solidFill>
                          <a:latin typeface="Perpetua" panose="02020502060401020303" pitchFamily="18" charset="0"/>
                        </a:defRPr>
                      </a:lvl7pPr>
                      <a:lvl8pPr indent="350838" fontAlgn="base">
                        <a:spcBef>
                          <a:spcPct val="20000"/>
                        </a:spcBef>
                        <a:spcAft>
                          <a:spcPct val="0"/>
                        </a:spcAft>
                        <a:buClr>
                          <a:srgbClr val="800000"/>
                        </a:buClr>
                        <a:defRPr>
                          <a:solidFill>
                            <a:schemeClr val="tx1"/>
                          </a:solidFill>
                          <a:latin typeface="Perpetua" panose="02020502060401020303" pitchFamily="18" charset="0"/>
                        </a:defRPr>
                      </a:lvl8pPr>
                      <a:lvl9pPr indent="350838" fontAlgn="base">
                        <a:spcBef>
                          <a:spcPct val="20000"/>
                        </a:spcBef>
                        <a:spcAft>
                          <a:spcPct val="0"/>
                        </a:spcAft>
                        <a:buClr>
                          <a:srgbClr val="800000"/>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rgbClr val="800000"/>
                        </a:buClr>
                        <a:buSzTx/>
                        <a:buFontTx/>
                        <a:buNone/>
                        <a:tabLst/>
                      </a:pPr>
                      <a:r>
                        <a:rPr kumimoji="0" lang="en-US" altLang="en-US" sz="1000" b="0" i="0" u="none" strike="noStrike" cap="none" normalizeH="0" baseline="0">
                          <a:ln>
                            <a:noFill/>
                          </a:ln>
                          <a:solidFill>
                            <a:schemeClr val="tx1"/>
                          </a:solidFill>
                          <a:effectLst/>
                          <a:latin typeface="Perpetua" panose="02020502060401020303" pitchFamily="18" charset="0"/>
                        </a:rPr>
                        <a:t>Man is a meaningless result of chance and has no purpose.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54470461"/>
                  </a:ext>
                </a:extLst>
              </a:tr>
            </a:tbl>
          </a:graphicData>
        </a:graphic>
      </p:graphicFrame>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a:extLst>
              <a:ext uri="{FF2B5EF4-FFF2-40B4-BE49-F238E27FC236}">
                <a16:creationId xmlns:a16="http://schemas.microsoft.com/office/drawing/2014/main" id="{006B54B9-ECC1-47EB-B239-71C24ED2EE72}"/>
              </a:ext>
            </a:extLst>
          </p:cNvPr>
          <p:cNvSpPr>
            <a:spLocks noGrp="1"/>
          </p:cNvSpPr>
          <p:nvPr>
            <p:ph type="ftr" sz="quarter" idx="11"/>
          </p:nvPr>
        </p:nvSpPr>
        <p:spPr/>
        <p:txBody>
          <a:bodyPr/>
          <a:lstStyle/>
          <a:p>
            <a:pPr fontAlgn="base">
              <a:spcBef>
                <a:spcPct val="0"/>
              </a:spcBef>
              <a:spcAft>
                <a:spcPct val="0"/>
              </a:spcAft>
            </a:pPr>
            <a:r>
              <a:rPr lang="en-US" altLang="en-US">
                <a:solidFill>
                  <a:srgbClr val="000000"/>
                </a:solidFill>
              </a:rPr>
              <a:t>© Copyright 2002-2006, Reclaiming the Mind Ministries.</a:t>
            </a:r>
          </a:p>
        </p:txBody>
      </p:sp>
      <p:graphicFrame>
        <p:nvGraphicFramePr>
          <p:cNvPr id="44038" name="Object 6">
            <a:extLst>
              <a:ext uri="{FF2B5EF4-FFF2-40B4-BE49-F238E27FC236}">
                <a16:creationId xmlns:a16="http://schemas.microsoft.com/office/drawing/2014/main" id="{A90F36EB-9616-4D44-AACB-89D10E562BC3}"/>
              </a:ext>
            </a:extLst>
          </p:cNvPr>
          <p:cNvGraphicFramePr>
            <a:graphicFrameLocks noChangeAspect="1"/>
          </p:cNvGraphicFramePr>
          <p:nvPr/>
        </p:nvGraphicFramePr>
        <p:xfrm>
          <a:off x="3733801" y="381001"/>
          <a:ext cx="6086475" cy="5984875"/>
        </p:xfrm>
        <a:graphic>
          <a:graphicData uri="http://schemas.openxmlformats.org/presentationml/2006/ole">
            <mc:AlternateContent xmlns:mc="http://schemas.openxmlformats.org/markup-compatibility/2006">
              <mc:Choice xmlns:v="urn:schemas-microsoft-com:vml" Requires="v">
                <p:oleObj spid="_x0000_s2050" name="Image" r:id="rId4" imgW="6086834" imgH="5985175" progId="Photoshop.Image.5">
                  <p:embed/>
                </p:oleObj>
              </mc:Choice>
              <mc:Fallback>
                <p:oleObj name="Image" r:id="rId4" imgW="6086834" imgH="5985175" progId="Photoshop.Image.5">
                  <p:embed/>
                  <p:pic>
                    <p:nvPicPr>
                      <p:cNvPr id="44038" name="Object 6">
                        <a:extLst>
                          <a:ext uri="{FF2B5EF4-FFF2-40B4-BE49-F238E27FC236}">
                            <a16:creationId xmlns:a16="http://schemas.microsoft.com/office/drawing/2014/main" id="{A90F36EB-9616-4D44-AACB-89D10E562BC3}"/>
                          </a:ext>
                        </a:extLst>
                      </p:cNvPr>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3733801" y="381001"/>
                        <a:ext cx="6086475" cy="598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9" name="Text Box 7">
            <a:extLst>
              <a:ext uri="{FF2B5EF4-FFF2-40B4-BE49-F238E27FC236}">
                <a16:creationId xmlns:a16="http://schemas.microsoft.com/office/drawing/2014/main" id="{A9E72130-5D8F-4E14-8C57-D2E27F30AA02}"/>
              </a:ext>
            </a:extLst>
          </p:cNvPr>
          <p:cNvSpPr txBox="1">
            <a:spLocks noChangeArrowheads="1"/>
          </p:cNvSpPr>
          <p:nvPr/>
        </p:nvSpPr>
        <p:spPr bwMode="auto">
          <a:xfrm>
            <a:off x="7215189" y="457201"/>
            <a:ext cx="2968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000">
                <a:solidFill>
                  <a:srgbClr val="000000"/>
                </a:solidFill>
                <a:effectLst>
                  <a:outerShdw blurRad="38100" dist="38100" dir="2700000" algn="tl">
                    <a:srgbClr val="C0C0C0"/>
                  </a:outerShdw>
                </a:effectLst>
                <a:latin typeface="Perpetua" panose="02020502060401020303" pitchFamily="18" charset="0"/>
              </a:rPr>
              <a:t>© 2002, www.adherents.com</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A95E4BA4-AF61-4A02-BC66-0CC02C41C93C}"/>
              </a:ext>
            </a:extLst>
          </p:cNvPr>
          <p:cNvSpPr>
            <a:spLocks noGrp="1"/>
          </p:cNvSpPr>
          <p:nvPr>
            <p:ph type="ftr" sz="quarter" idx="11"/>
          </p:nvPr>
        </p:nvSpPr>
        <p:spPr/>
        <p:txBody>
          <a:bodyPr/>
          <a:lstStyle/>
          <a:p>
            <a:pPr fontAlgn="base">
              <a:spcBef>
                <a:spcPct val="0"/>
              </a:spcBef>
              <a:spcAft>
                <a:spcPct val="0"/>
              </a:spcAft>
            </a:pPr>
            <a:r>
              <a:rPr lang="en-US" altLang="en-US">
                <a:solidFill>
                  <a:srgbClr val="000000"/>
                </a:solidFill>
              </a:rPr>
              <a:t>© Copyright 2002-2006, Reclaiming the Mind Ministries.</a:t>
            </a:r>
          </a:p>
        </p:txBody>
      </p:sp>
      <p:sp>
        <p:nvSpPr>
          <p:cNvPr id="55298" name="Rectangle 2">
            <a:extLst>
              <a:ext uri="{FF2B5EF4-FFF2-40B4-BE49-F238E27FC236}">
                <a16:creationId xmlns:a16="http://schemas.microsoft.com/office/drawing/2014/main" id="{14497D56-FBA0-4EC4-B48A-FA4D165E5728}"/>
              </a:ext>
            </a:extLst>
          </p:cNvPr>
          <p:cNvSpPr>
            <a:spLocks noGrp="1" noChangeArrowheads="1"/>
          </p:cNvSpPr>
          <p:nvPr>
            <p:ph type="title"/>
          </p:nvPr>
        </p:nvSpPr>
        <p:spPr/>
        <p:txBody>
          <a:bodyPr/>
          <a:lstStyle/>
          <a:p>
            <a:r>
              <a:rPr lang="en-US" altLang="en-US"/>
              <a:t>Worldviews</a:t>
            </a:r>
          </a:p>
        </p:txBody>
      </p:sp>
      <p:sp>
        <p:nvSpPr>
          <p:cNvPr id="55299" name="Rectangle 3">
            <a:extLst>
              <a:ext uri="{FF2B5EF4-FFF2-40B4-BE49-F238E27FC236}">
                <a16:creationId xmlns:a16="http://schemas.microsoft.com/office/drawing/2014/main" id="{683FED6F-5BB1-42AB-92A8-C57149313B15}"/>
              </a:ext>
            </a:extLst>
          </p:cNvPr>
          <p:cNvSpPr>
            <a:spLocks noGrp="1" noChangeArrowheads="1"/>
          </p:cNvSpPr>
          <p:nvPr>
            <p:ph type="body" idx="1"/>
          </p:nvPr>
        </p:nvSpPr>
        <p:spPr/>
        <p:txBody>
          <a:bodyPr/>
          <a:lstStyle/>
          <a:p>
            <a:pPr marL="609600" indent="-609600">
              <a:buNone/>
            </a:pPr>
            <a:r>
              <a:rPr lang="en-US" altLang="en-US" b="1">
                <a:effectLst>
                  <a:outerShdw blurRad="38100" dist="38100" dir="2700000" algn="tl">
                    <a:srgbClr val="C0C0C0"/>
                  </a:outerShdw>
                </a:effectLst>
              </a:rPr>
              <a:t>Four Worldview tests:</a:t>
            </a:r>
          </a:p>
          <a:p>
            <a:pPr marL="990600" lvl="1" indent="-241300">
              <a:buFontTx/>
              <a:buAutoNum type="arabicPeriod"/>
            </a:pPr>
            <a:r>
              <a:rPr lang="en-US" altLang="en-US"/>
              <a:t> Test of Reason</a:t>
            </a:r>
          </a:p>
          <a:p>
            <a:pPr marL="990600" lvl="1" indent="-241300">
              <a:buFontTx/>
              <a:buAutoNum type="arabicPeriod"/>
            </a:pPr>
            <a:r>
              <a:rPr lang="en-US" altLang="en-US"/>
              <a:t> Test of Outer Experience</a:t>
            </a:r>
          </a:p>
          <a:p>
            <a:pPr marL="990600" lvl="1" indent="-241300">
              <a:buFontTx/>
              <a:buAutoNum type="arabicPeriod"/>
            </a:pPr>
            <a:r>
              <a:rPr lang="en-US" altLang="en-US"/>
              <a:t> Test of Inner Experience</a:t>
            </a:r>
          </a:p>
          <a:p>
            <a:pPr marL="990600" lvl="1" indent="-241300">
              <a:buFontTx/>
              <a:buAutoNum type="arabicPeriod"/>
            </a:pPr>
            <a:r>
              <a:rPr lang="en-US" altLang="en-US"/>
              <a:t> Test of Practice</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84C4EF28-71E3-46F2-B27D-EAF03CA0E890}"/>
              </a:ext>
            </a:extLst>
          </p:cNvPr>
          <p:cNvSpPr>
            <a:spLocks noGrp="1"/>
          </p:cNvSpPr>
          <p:nvPr>
            <p:ph type="ftr" sz="quarter" idx="11"/>
          </p:nvPr>
        </p:nvSpPr>
        <p:spPr/>
        <p:txBody>
          <a:bodyPr/>
          <a:lstStyle/>
          <a:p>
            <a:pPr fontAlgn="base">
              <a:spcBef>
                <a:spcPct val="0"/>
              </a:spcBef>
              <a:spcAft>
                <a:spcPct val="0"/>
              </a:spcAft>
            </a:pPr>
            <a:r>
              <a:rPr lang="en-US" altLang="en-US">
                <a:solidFill>
                  <a:srgbClr val="000000"/>
                </a:solidFill>
              </a:rPr>
              <a:t>© Copyright 2002-2006, Reclaiming the Mind Ministries.</a:t>
            </a:r>
          </a:p>
        </p:txBody>
      </p:sp>
      <p:sp>
        <p:nvSpPr>
          <p:cNvPr id="57346" name="Rectangle 2">
            <a:extLst>
              <a:ext uri="{FF2B5EF4-FFF2-40B4-BE49-F238E27FC236}">
                <a16:creationId xmlns:a16="http://schemas.microsoft.com/office/drawing/2014/main" id="{C77DCA58-8DD5-4766-9624-60A1EC349351}"/>
              </a:ext>
            </a:extLst>
          </p:cNvPr>
          <p:cNvSpPr>
            <a:spLocks noGrp="1" noChangeArrowheads="1"/>
          </p:cNvSpPr>
          <p:nvPr>
            <p:ph type="title"/>
          </p:nvPr>
        </p:nvSpPr>
        <p:spPr/>
        <p:txBody>
          <a:bodyPr/>
          <a:lstStyle/>
          <a:p>
            <a:r>
              <a:rPr lang="en-US" altLang="en-US"/>
              <a:t>Worldviews</a:t>
            </a:r>
          </a:p>
        </p:txBody>
      </p:sp>
      <p:sp>
        <p:nvSpPr>
          <p:cNvPr id="57347" name="Rectangle 3">
            <a:extLst>
              <a:ext uri="{FF2B5EF4-FFF2-40B4-BE49-F238E27FC236}">
                <a16:creationId xmlns:a16="http://schemas.microsoft.com/office/drawing/2014/main" id="{C852B2C2-DF78-4313-990E-844A76CBA1F4}"/>
              </a:ext>
            </a:extLst>
          </p:cNvPr>
          <p:cNvSpPr>
            <a:spLocks noGrp="1" noChangeArrowheads="1"/>
          </p:cNvSpPr>
          <p:nvPr>
            <p:ph type="body" idx="1"/>
          </p:nvPr>
        </p:nvSpPr>
        <p:spPr/>
        <p:txBody>
          <a:bodyPr/>
          <a:lstStyle/>
          <a:p>
            <a:pPr marL="609600" indent="-609600">
              <a:buFontTx/>
              <a:buAutoNum type="arabicPeriod"/>
            </a:pPr>
            <a:r>
              <a:rPr lang="en-US" altLang="en-US"/>
              <a:t>Test of Reason: Is the worldview logical?</a:t>
            </a:r>
          </a:p>
          <a:p>
            <a:pPr marL="990600" lvl="1" indent="-123825">
              <a:buNone/>
            </a:pPr>
            <a:r>
              <a:rPr lang="en-US" altLang="en-US" sz="2400"/>
              <a:t>Theism: Yes</a:t>
            </a:r>
          </a:p>
          <a:p>
            <a:pPr marL="990600" lvl="1" indent="-123825">
              <a:buNone/>
            </a:pPr>
            <a:r>
              <a:rPr lang="en-US" altLang="en-US" sz="2400"/>
              <a:t>Deism: Yes</a:t>
            </a:r>
          </a:p>
          <a:p>
            <a:pPr marL="990600" lvl="1" indent="-123825">
              <a:buNone/>
            </a:pPr>
            <a:r>
              <a:rPr lang="en-US" altLang="en-US" sz="2400"/>
              <a:t>Pantheism: No </a:t>
            </a:r>
          </a:p>
          <a:p>
            <a:pPr marL="990600" lvl="1" indent="-123825">
              <a:buNone/>
            </a:pPr>
            <a:r>
              <a:rPr lang="en-US" altLang="en-US" sz="2400"/>
              <a:t>Panentheism: No</a:t>
            </a:r>
          </a:p>
          <a:p>
            <a:pPr marL="990600" lvl="1" indent="-123825">
              <a:buNone/>
            </a:pPr>
            <a:r>
              <a:rPr lang="en-US" altLang="en-US" sz="2400"/>
              <a:t>Polytheism: No</a:t>
            </a:r>
          </a:p>
          <a:p>
            <a:pPr marL="990600" lvl="1" indent="-123825">
              <a:buNone/>
            </a:pPr>
            <a:r>
              <a:rPr lang="en-US" altLang="en-US" sz="2400"/>
              <a:t>Pluralism: No</a:t>
            </a:r>
          </a:p>
          <a:p>
            <a:pPr marL="990600" lvl="1" indent="-123825">
              <a:buNone/>
            </a:pPr>
            <a:r>
              <a:rPr lang="en-US" altLang="en-US" sz="2400"/>
              <a:t>Naturalism: No</a:t>
            </a:r>
          </a:p>
          <a:p>
            <a:pPr marL="609600" indent="-609600">
              <a:buFontTx/>
              <a:buAutoNum type="arabicPeriod"/>
            </a:pPr>
            <a:endParaRPr lang="en-US" altLang="en-US" sz="280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0EED280E-39EE-4814-9F4C-BF180BA24787}"/>
              </a:ext>
            </a:extLst>
          </p:cNvPr>
          <p:cNvSpPr>
            <a:spLocks noGrp="1"/>
          </p:cNvSpPr>
          <p:nvPr>
            <p:ph type="ftr" sz="quarter" idx="11"/>
          </p:nvPr>
        </p:nvSpPr>
        <p:spPr/>
        <p:txBody>
          <a:bodyPr/>
          <a:lstStyle/>
          <a:p>
            <a:pPr fontAlgn="base">
              <a:spcBef>
                <a:spcPct val="0"/>
              </a:spcBef>
              <a:spcAft>
                <a:spcPct val="0"/>
              </a:spcAft>
            </a:pPr>
            <a:r>
              <a:rPr lang="en-US" altLang="en-US">
                <a:solidFill>
                  <a:srgbClr val="000000"/>
                </a:solidFill>
              </a:rPr>
              <a:t>© Copyright 2002-2006, Reclaiming the Mind Ministries.</a:t>
            </a:r>
          </a:p>
        </p:txBody>
      </p:sp>
      <p:sp>
        <p:nvSpPr>
          <p:cNvPr id="1293314" name="Rectangle 2">
            <a:extLst>
              <a:ext uri="{FF2B5EF4-FFF2-40B4-BE49-F238E27FC236}">
                <a16:creationId xmlns:a16="http://schemas.microsoft.com/office/drawing/2014/main" id="{50E1DE13-109D-444C-97C6-6E783F28B9AB}"/>
              </a:ext>
            </a:extLst>
          </p:cNvPr>
          <p:cNvSpPr>
            <a:spLocks noGrp="1" noChangeArrowheads="1"/>
          </p:cNvSpPr>
          <p:nvPr>
            <p:ph type="title"/>
          </p:nvPr>
        </p:nvSpPr>
        <p:spPr/>
        <p:txBody>
          <a:bodyPr/>
          <a:lstStyle/>
          <a:p>
            <a:r>
              <a:rPr lang="en-US" altLang="en-US"/>
              <a:t>Worldviews</a:t>
            </a:r>
          </a:p>
        </p:txBody>
      </p:sp>
      <p:sp>
        <p:nvSpPr>
          <p:cNvPr id="1293315" name="Rectangle 3">
            <a:extLst>
              <a:ext uri="{FF2B5EF4-FFF2-40B4-BE49-F238E27FC236}">
                <a16:creationId xmlns:a16="http://schemas.microsoft.com/office/drawing/2014/main" id="{3C58DC01-8998-4460-98A6-944EF4A58AF6}"/>
              </a:ext>
            </a:extLst>
          </p:cNvPr>
          <p:cNvSpPr>
            <a:spLocks noGrp="1" noChangeArrowheads="1"/>
          </p:cNvSpPr>
          <p:nvPr>
            <p:ph type="body" idx="1"/>
          </p:nvPr>
        </p:nvSpPr>
        <p:spPr/>
        <p:txBody>
          <a:bodyPr/>
          <a:lstStyle/>
          <a:p>
            <a:pPr marL="609600" indent="-609600">
              <a:buFontTx/>
              <a:buAutoNum type="arabicPeriod"/>
            </a:pPr>
            <a:r>
              <a:rPr lang="en-US" altLang="en-US"/>
              <a:t>Test of Reason: Is the worldview logical?</a:t>
            </a:r>
          </a:p>
          <a:p>
            <a:pPr marL="990600" lvl="1" indent="-123825">
              <a:buNone/>
            </a:pPr>
            <a:r>
              <a:rPr lang="en-US" altLang="en-US" sz="2400"/>
              <a:t>Theism: Yes</a:t>
            </a:r>
          </a:p>
          <a:p>
            <a:pPr marL="990600" lvl="1" indent="-123825">
              <a:buNone/>
            </a:pPr>
            <a:r>
              <a:rPr lang="en-US" altLang="en-US" sz="2400"/>
              <a:t>Deism: Yes</a:t>
            </a:r>
          </a:p>
          <a:p>
            <a:pPr marL="990600" lvl="1" indent="-123825">
              <a:buNone/>
            </a:pPr>
            <a:r>
              <a:rPr lang="en-US" altLang="en-US" sz="2400"/>
              <a:t>Pantheism: No </a:t>
            </a:r>
          </a:p>
          <a:p>
            <a:pPr marL="990600" lvl="1" indent="-123825">
              <a:buNone/>
            </a:pPr>
            <a:r>
              <a:rPr lang="en-US" altLang="en-US" sz="2400"/>
              <a:t>Panentheism: No</a:t>
            </a:r>
          </a:p>
          <a:p>
            <a:pPr marL="990600" lvl="1" indent="-123825">
              <a:buNone/>
            </a:pPr>
            <a:r>
              <a:rPr lang="en-US" altLang="en-US" sz="2400"/>
              <a:t>Polytheism: No</a:t>
            </a:r>
          </a:p>
          <a:p>
            <a:pPr marL="990600" lvl="1" indent="-123825">
              <a:buNone/>
            </a:pPr>
            <a:r>
              <a:rPr lang="en-US" altLang="en-US" sz="2400"/>
              <a:t>Pluralism: No</a:t>
            </a:r>
          </a:p>
          <a:p>
            <a:pPr marL="990600" lvl="1" indent="-123825">
              <a:buNone/>
            </a:pPr>
            <a:r>
              <a:rPr lang="en-US" altLang="en-US" sz="2400"/>
              <a:t>Naturalism: No</a:t>
            </a:r>
          </a:p>
          <a:p>
            <a:pPr marL="609600" indent="-609600">
              <a:buFontTx/>
              <a:buAutoNum type="arabicPeriod"/>
            </a:pPr>
            <a:endParaRPr lang="en-US" altLang="en-US" sz="280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5161339E-A37B-4C32-A806-39F1618E331B}"/>
              </a:ext>
            </a:extLst>
          </p:cNvPr>
          <p:cNvSpPr>
            <a:spLocks noGrp="1"/>
          </p:cNvSpPr>
          <p:nvPr>
            <p:ph type="ftr" sz="quarter" idx="11"/>
          </p:nvPr>
        </p:nvSpPr>
        <p:spPr/>
        <p:txBody>
          <a:bodyPr/>
          <a:lstStyle/>
          <a:p>
            <a:pPr fontAlgn="base">
              <a:spcBef>
                <a:spcPct val="0"/>
              </a:spcBef>
              <a:spcAft>
                <a:spcPct val="0"/>
              </a:spcAft>
            </a:pPr>
            <a:r>
              <a:rPr lang="en-US" altLang="en-US">
                <a:solidFill>
                  <a:srgbClr val="000000"/>
                </a:solidFill>
              </a:rPr>
              <a:t>© Copyright 2002-2006, Reclaiming the Mind Ministries.</a:t>
            </a:r>
          </a:p>
        </p:txBody>
      </p:sp>
      <p:sp>
        <p:nvSpPr>
          <p:cNvPr id="69634" name="Rectangle 2">
            <a:extLst>
              <a:ext uri="{FF2B5EF4-FFF2-40B4-BE49-F238E27FC236}">
                <a16:creationId xmlns:a16="http://schemas.microsoft.com/office/drawing/2014/main" id="{B147AEC9-5C94-4FB1-9F85-AA8BECC3B806}"/>
              </a:ext>
            </a:extLst>
          </p:cNvPr>
          <p:cNvSpPr>
            <a:spLocks noGrp="1" noChangeArrowheads="1"/>
          </p:cNvSpPr>
          <p:nvPr>
            <p:ph type="title"/>
          </p:nvPr>
        </p:nvSpPr>
        <p:spPr/>
        <p:txBody>
          <a:bodyPr/>
          <a:lstStyle/>
          <a:p>
            <a:r>
              <a:rPr lang="en-US" altLang="en-US"/>
              <a:t>Trinitarianism</a:t>
            </a:r>
          </a:p>
        </p:txBody>
      </p:sp>
      <p:sp>
        <p:nvSpPr>
          <p:cNvPr id="69636" name="Rectangle 4">
            <a:extLst>
              <a:ext uri="{FF2B5EF4-FFF2-40B4-BE49-F238E27FC236}">
                <a16:creationId xmlns:a16="http://schemas.microsoft.com/office/drawing/2014/main" id="{D231E97D-02FC-4618-9FBC-9B5FCAC51C45}"/>
              </a:ext>
            </a:extLst>
          </p:cNvPr>
          <p:cNvSpPr>
            <a:spLocks noChangeArrowheads="1"/>
          </p:cNvSpPr>
          <p:nvPr/>
        </p:nvSpPr>
        <p:spPr bwMode="auto">
          <a:xfrm>
            <a:off x="3276600" y="1993901"/>
            <a:ext cx="7162800" cy="3395663"/>
          </a:xfrm>
          <a:prstGeom prst="rect">
            <a:avLst/>
          </a:prstGeom>
          <a:solidFill>
            <a:schemeClr val="bg1"/>
          </a:solidFill>
          <a:ln w="9525">
            <a:solidFill>
              <a:schemeClr val="tx1"/>
            </a:solidFill>
            <a:miter lim="800000"/>
            <a:headEnd/>
            <a:tailEnd/>
          </a:ln>
          <a:effectLst>
            <a:outerShdw dist="107763" dir="18900000" algn="ctr" rotWithShape="0">
              <a:schemeClr val="bg2">
                <a:alpha val="50000"/>
              </a:schemeClr>
            </a:outerShdw>
          </a:effectLst>
        </p:spPr>
        <p:txBody>
          <a:bodyPr anchor="ctr">
            <a:spAutoFit/>
          </a:bodyPr>
          <a:lstStyle/>
          <a:p>
            <a:pPr fontAlgn="base">
              <a:spcBef>
                <a:spcPct val="20000"/>
              </a:spcBef>
              <a:spcAft>
                <a:spcPct val="0"/>
              </a:spcAft>
              <a:buClr>
                <a:srgbClr val="000000"/>
              </a:buClr>
              <a:buSzPct val="80000"/>
            </a:pPr>
            <a:r>
              <a:rPr lang="en-US" altLang="en-US" sz="2800" b="1">
                <a:solidFill>
                  <a:srgbClr val="000000"/>
                </a:solidFill>
                <a:latin typeface="Bradley Hand ITC" panose="03070402050302030203" pitchFamily="66" charset="0"/>
              </a:rPr>
              <a:t>“The doctrine of God is the central point for much of the rest of theology. One’s view of God might even be thought of as supplying the whole framework within which one’s theology is constructed, life is lived, and ministry is conducted.”</a:t>
            </a:r>
          </a:p>
          <a:p>
            <a:pPr algn="r" fontAlgn="base">
              <a:spcBef>
                <a:spcPct val="20000"/>
              </a:spcBef>
              <a:spcAft>
                <a:spcPct val="0"/>
              </a:spcAft>
              <a:buClr>
                <a:srgbClr val="000000"/>
              </a:buClr>
              <a:buSzPct val="80000"/>
            </a:pPr>
            <a:r>
              <a:rPr lang="en-US" altLang="en-US" sz="2800" b="1">
                <a:solidFill>
                  <a:srgbClr val="000000"/>
                </a:solidFill>
                <a:latin typeface="Bradley Hand ITC" panose="03070402050302030203" pitchFamily="66" charset="0"/>
              </a:rPr>
              <a:t>—Millard Erickson </a:t>
            </a:r>
          </a:p>
          <a:p>
            <a:pPr algn="r" fontAlgn="base">
              <a:spcBef>
                <a:spcPct val="20000"/>
              </a:spcBef>
              <a:spcAft>
                <a:spcPct val="0"/>
              </a:spcAft>
              <a:buClr>
                <a:srgbClr val="000000"/>
              </a:buClr>
              <a:buSzPct val="80000"/>
            </a:pPr>
            <a:r>
              <a:rPr lang="en-US" altLang="en-US" sz="1200">
                <a:solidFill>
                  <a:srgbClr val="000000"/>
                </a:solidFill>
                <a:latin typeface="Arial" panose="020B0604020202020204" pitchFamily="34" charset="0"/>
              </a:rPr>
              <a:t>Millard Erickson, </a:t>
            </a:r>
            <a:r>
              <a:rPr lang="en-US" altLang="en-US" sz="1200" i="1">
                <a:solidFill>
                  <a:srgbClr val="000000"/>
                </a:solidFill>
                <a:latin typeface="Arial" panose="020B0604020202020204" pitchFamily="34" charset="0"/>
              </a:rPr>
              <a:t>Christian Theology</a:t>
            </a:r>
            <a:r>
              <a:rPr lang="en-US" altLang="en-US" sz="1200">
                <a:solidFill>
                  <a:srgbClr val="000000"/>
                </a:solidFill>
                <a:latin typeface="Arial" panose="020B0604020202020204" pitchFamily="34" charset="0"/>
              </a:rPr>
              <a:t> (Grand Rapids, MI: Baker, 2001), 290</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E40D04CE-FBBA-4D43-B49C-7EEE8EAA28A9}"/>
              </a:ext>
            </a:extLst>
          </p:cNvPr>
          <p:cNvSpPr>
            <a:spLocks noGrp="1"/>
          </p:cNvSpPr>
          <p:nvPr>
            <p:ph type="ftr" sz="quarter" idx="11"/>
          </p:nvPr>
        </p:nvSpPr>
        <p:spPr/>
        <p:txBody>
          <a:bodyPr/>
          <a:lstStyle/>
          <a:p>
            <a:pPr fontAlgn="base">
              <a:spcBef>
                <a:spcPct val="0"/>
              </a:spcBef>
              <a:spcAft>
                <a:spcPct val="0"/>
              </a:spcAft>
            </a:pPr>
            <a:r>
              <a:rPr lang="en-US" altLang="en-US">
                <a:solidFill>
                  <a:srgbClr val="000000"/>
                </a:solidFill>
              </a:rPr>
              <a:t>© Copyright 2002-2006, Reclaiming the Mind Ministries.</a:t>
            </a:r>
          </a:p>
        </p:txBody>
      </p:sp>
      <p:sp>
        <p:nvSpPr>
          <p:cNvPr id="59394" name="Rectangle 2">
            <a:extLst>
              <a:ext uri="{FF2B5EF4-FFF2-40B4-BE49-F238E27FC236}">
                <a16:creationId xmlns:a16="http://schemas.microsoft.com/office/drawing/2014/main" id="{5CF7D834-0452-4672-95F3-F87B3444E226}"/>
              </a:ext>
            </a:extLst>
          </p:cNvPr>
          <p:cNvSpPr>
            <a:spLocks noGrp="1" noChangeArrowheads="1"/>
          </p:cNvSpPr>
          <p:nvPr>
            <p:ph type="title"/>
          </p:nvPr>
        </p:nvSpPr>
        <p:spPr/>
        <p:txBody>
          <a:bodyPr/>
          <a:lstStyle/>
          <a:p>
            <a:r>
              <a:rPr lang="en-US" altLang="en-US"/>
              <a:t>Worldviews</a:t>
            </a:r>
          </a:p>
        </p:txBody>
      </p:sp>
      <p:sp>
        <p:nvSpPr>
          <p:cNvPr id="59395" name="Rectangle 3">
            <a:extLst>
              <a:ext uri="{FF2B5EF4-FFF2-40B4-BE49-F238E27FC236}">
                <a16:creationId xmlns:a16="http://schemas.microsoft.com/office/drawing/2014/main" id="{89BC1695-AEF6-4A75-BAC8-918A21D6FC3D}"/>
              </a:ext>
            </a:extLst>
          </p:cNvPr>
          <p:cNvSpPr>
            <a:spLocks noGrp="1" noChangeArrowheads="1"/>
          </p:cNvSpPr>
          <p:nvPr>
            <p:ph type="body" idx="1"/>
          </p:nvPr>
        </p:nvSpPr>
        <p:spPr/>
        <p:txBody>
          <a:bodyPr/>
          <a:lstStyle/>
          <a:p>
            <a:pPr marL="627063" indent="-609600">
              <a:lnSpc>
                <a:spcPct val="90000"/>
              </a:lnSpc>
              <a:buFontTx/>
              <a:buAutoNum type="arabicPeriod" startAt="2"/>
            </a:pPr>
            <a:r>
              <a:rPr lang="en-US" altLang="en-US"/>
              <a:t>Test of Outer Experience: Is it consistent with what we see and know?</a:t>
            </a:r>
          </a:p>
          <a:p>
            <a:pPr marL="1516063" lvl="1" indent="-533400">
              <a:lnSpc>
                <a:spcPct val="90000"/>
              </a:lnSpc>
              <a:buNone/>
            </a:pPr>
            <a:r>
              <a:rPr lang="en-US" altLang="en-US"/>
              <a:t>Theism: Yes</a:t>
            </a:r>
          </a:p>
          <a:p>
            <a:pPr marL="1516063" lvl="1" indent="-533400">
              <a:lnSpc>
                <a:spcPct val="90000"/>
              </a:lnSpc>
              <a:buNone/>
            </a:pPr>
            <a:r>
              <a:rPr lang="en-US" altLang="en-US"/>
              <a:t>Deism: No</a:t>
            </a:r>
          </a:p>
          <a:p>
            <a:pPr marL="1516063" lvl="1" indent="-533400">
              <a:lnSpc>
                <a:spcPct val="90000"/>
              </a:lnSpc>
              <a:buNone/>
            </a:pPr>
            <a:r>
              <a:rPr lang="en-US" altLang="en-US"/>
              <a:t>Pantheism: No</a:t>
            </a:r>
          </a:p>
          <a:p>
            <a:pPr marL="1516063" lvl="1" indent="-533400">
              <a:lnSpc>
                <a:spcPct val="90000"/>
              </a:lnSpc>
              <a:buNone/>
            </a:pPr>
            <a:r>
              <a:rPr lang="en-US" altLang="en-US"/>
              <a:t>Panentheism: No</a:t>
            </a:r>
          </a:p>
          <a:p>
            <a:pPr marL="1516063" lvl="1" indent="-533400">
              <a:lnSpc>
                <a:spcPct val="90000"/>
              </a:lnSpc>
              <a:buNone/>
            </a:pPr>
            <a:r>
              <a:rPr lang="en-US" altLang="en-US"/>
              <a:t>Polytheism: No</a:t>
            </a:r>
          </a:p>
          <a:p>
            <a:pPr marL="1516063" lvl="1" indent="-533400">
              <a:lnSpc>
                <a:spcPct val="90000"/>
              </a:lnSpc>
              <a:buNone/>
            </a:pPr>
            <a:r>
              <a:rPr lang="en-US" altLang="en-US"/>
              <a:t>Pluralism: No</a:t>
            </a:r>
          </a:p>
          <a:p>
            <a:pPr marL="1516063" lvl="1" indent="-533400">
              <a:lnSpc>
                <a:spcPct val="90000"/>
              </a:lnSpc>
              <a:buNone/>
            </a:pPr>
            <a:r>
              <a:rPr lang="en-US" altLang="en-US"/>
              <a:t>Naturalism: No</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924A7B1E-4A28-41C7-9C01-287D5B374417}"/>
              </a:ext>
            </a:extLst>
          </p:cNvPr>
          <p:cNvSpPr>
            <a:spLocks noGrp="1"/>
          </p:cNvSpPr>
          <p:nvPr>
            <p:ph type="ftr" sz="quarter" idx="11"/>
          </p:nvPr>
        </p:nvSpPr>
        <p:spPr/>
        <p:txBody>
          <a:bodyPr/>
          <a:lstStyle/>
          <a:p>
            <a:pPr fontAlgn="base">
              <a:spcBef>
                <a:spcPct val="0"/>
              </a:spcBef>
              <a:spcAft>
                <a:spcPct val="0"/>
              </a:spcAft>
            </a:pPr>
            <a:r>
              <a:rPr lang="en-US" altLang="en-US">
                <a:solidFill>
                  <a:srgbClr val="000000"/>
                </a:solidFill>
              </a:rPr>
              <a:t>© Copyright 2002-2006, Reclaiming the Mind Ministries.</a:t>
            </a:r>
          </a:p>
        </p:txBody>
      </p:sp>
      <p:sp>
        <p:nvSpPr>
          <p:cNvPr id="1295362" name="Rectangle 2">
            <a:extLst>
              <a:ext uri="{FF2B5EF4-FFF2-40B4-BE49-F238E27FC236}">
                <a16:creationId xmlns:a16="http://schemas.microsoft.com/office/drawing/2014/main" id="{4F9CB17F-75D8-45D3-A4B2-300D1A1C8332}"/>
              </a:ext>
            </a:extLst>
          </p:cNvPr>
          <p:cNvSpPr>
            <a:spLocks noGrp="1" noChangeArrowheads="1"/>
          </p:cNvSpPr>
          <p:nvPr>
            <p:ph type="title"/>
          </p:nvPr>
        </p:nvSpPr>
        <p:spPr/>
        <p:txBody>
          <a:bodyPr/>
          <a:lstStyle/>
          <a:p>
            <a:r>
              <a:rPr lang="en-US" altLang="en-US"/>
              <a:t>Worldviews</a:t>
            </a:r>
          </a:p>
        </p:txBody>
      </p:sp>
      <p:sp>
        <p:nvSpPr>
          <p:cNvPr id="1295363" name="Rectangle 3">
            <a:extLst>
              <a:ext uri="{FF2B5EF4-FFF2-40B4-BE49-F238E27FC236}">
                <a16:creationId xmlns:a16="http://schemas.microsoft.com/office/drawing/2014/main" id="{5E47EE30-9E50-4A0D-9501-9DACE74396A7}"/>
              </a:ext>
            </a:extLst>
          </p:cNvPr>
          <p:cNvSpPr>
            <a:spLocks noGrp="1" noChangeArrowheads="1"/>
          </p:cNvSpPr>
          <p:nvPr>
            <p:ph type="body" idx="1"/>
          </p:nvPr>
        </p:nvSpPr>
        <p:spPr/>
        <p:txBody>
          <a:bodyPr/>
          <a:lstStyle/>
          <a:p>
            <a:pPr marL="627063" indent="-609600">
              <a:lnSpc>
                <a:spcPct val="90000"/>
              </a:lnSpc>
              <a:buFontTx/>
              <a:buAutoNum type="arabicPeriod" startAt="2"/>
            </a:pPr>
            <a:r>
              <a:rPr lang="en-US" altLang="en-US"/>
              <a:t>Test of Outer Experience: Is it consistent with what we see and know?</a:t>
            </a:r>
          </a:p>
          <a:p>
            <a:pPr marL="1516063" lvl="1" indent="-533400">
              <a:lnSpc>
                <a:spcPct val="90000"/>
              </a:lnSpc>
              <a:buNone/>
            </a:pPr>
            <a:r>
              <a:rPr lang="en-US" altLang="en-US"/>
              <a:t>Theism: Yes</a:t>
            </a:r>
          </a:p>
          <a:p>
            <a:pPr marL="1516063" lvl="1" indent="-533400">
              <a:lnSpc>
                <a:spcPct val="90000"/>
              </a:lnSpc>
              <a:buNone/>
            </a:pPr>
            <a:r>
              <a:rPr lang="en-US" altLang="en-US"/>
              <a:t>Deism: No</a:t>
            </a:r>
          </a:p>
          <a:p>
            <a:pPr marL="1516063" lvl="1" indent="-533400">
              <a:lnSpc>
                <a:spcPct val="90000"/>
              </a:lnSpc>
              <a:buNone/>
            </a:pPr>
            <a:r>
              <a:rPr lang="en-US" altLang="en-US"/>
              <a:t>Pantheism: No</a:t>
            </a:r>
          </a:p>
          <a:p>
            <a:pPr marL="1516063" lvl="1" indent="-533400">
              <a:lnSpc>
                <a:spcPct val="90000"/>
              </a:lnSpc>
              <a:buNone/>
            </a:pPr>
            <a:r>
              <a:rPr lang="en-US" altLang="en-US"/>
              <a:t>Panentheism: No</a:t>
            </a:r>
          </a:p>
          <a:p>
            <a:pPr marL="1516063" lvl="1" indent="-533400">
              <a:lnSpc>
                <a:spcPct val="90000"/>
              </a:lnSpc>
              <a:buNone/>
            </a:pPr>
            <a:r>
              <a:rPr lang="en-US" altLang="en-US"/>
              <a:t>Polytheism: No</a:t>
            </a:r>
          </a:p>
          <a:p>
            <a:pPr marL="1516063" lvl="1" indent="-533400">
              <a:lnSpc>
                <a:spcPct val="90000"/>
              </a:lnSpc>
              <a:buNone/>
            </a:pPr>
            <a:r>
              <a:rPr lang="en-US" altLang="en-US"/>
              <a:t>Pluralism: No</a:t>
            </a:r>
          </a:p>
          <a:p>
            <a:pPr marL="1516063" lvl="1" indent="-533400">
              <a:lnSpc>
                <a:spcPct val="90000"/>
              </a:lnSpc>
              <a:buNone/>
            </a:pPr>
            <a:r>
              <a:rPr lang="en-US" altLang="en-US"/>
              <a:t>Naturalism: No</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1BB62933-52AF-4636-AAF1-5A7C3F2CE423}"/>
              </a:ext>
            </a:extLst>
          </p:cNvPr>
          <p:cNvSpPr>
            <a:spLocks noGrp="1"/>
          </p:cNvSpPr>
          <p:nvPr>
            <p:ph type="ftr" sz="quarter" idx="11"/>
          </p:nvPr>
        </p:nvSpPr>
        <p:spPr/>
        <p:txBody>
          <a:bodyPr/>
          <a:lstStyle/>
          <a:p>
            <a:pPr fontAlgn="base">
              <a:spcBef>
                <a:spcPct val="0"/>
              </a:spcBef>
              <a:spcAft>
                <a:spcPct val="0"/>
              </a:spcAft>
            </a:pPr>
            <a:r>
              <a:rPr lang="en-US" altLang="en-US">
                <a:solidFill>
                  <a:srgbClr val="000000"/>
                </a:solidFill>
              </a:rPr>
              <a:t>© Copyright 2002-2006, Reclaiming the Mind Ministries.</a:t>
            </a:r>
          </a:p>
        </p:txBody>
      </p:sp>
      <p:sp>
        <p:nvSpPr>
          <p:cNvPr id="61442" name="Rectangle 2">
            <a:extLst>
              <a:ext uri="{FF2B5EF4-FFF2-40B4-BE49-F238E27FC236}">
                <a16:creationId xmlns:a16="http://schemas.microsoft.com/office/drawing/2014/main" id="{A57103E8-675C-4364-9AB5-CC3B4A8B6981}"/>
              </a:ext>
            </a:extLst>
          </p:cNvPr>
          <p:cNvSpPr>
            <a:spLocks noGrp="1" noChangeArrowheads="1"/>
          </p:cNvSpPr>
          <p:nvPr>
            <p:ph type="title"/>
          </p:nvPr>
        </p:nvSpPr>
        <p:spPr/>
        <p:txBody>
          <a:bodyPr/>
          <a:lstStyle/>
          <a:p>
            <a:r>
              <a:rPr lang="en-US" altLang="en-US"/>
              <a:t>Worldviews</a:t>
            </a:r>
          </a:p>
        </p:txBody>
      </p:sp>
      <p:sp>
        <p:nvSpPr>
          <p:cNvPr id="61443" name="Rectangle 3">
            <a:extLst>
              <a:ext uri="{FF2B5EF4-FFF2-40B4-BE49-F238E27FC236}">
                <a16:creationId xmlns:a16="http://schemas.microsoft.com/office/drawing/2014/main" id="{FC9AAD8B-9F36-435C-9FFB-DBCA9B84891B}"/>
              </a:ext>
            </a:extLst>
          </p:cNvPr>
          <p:cNvSpPr>
            <a:spLocks noGrp="1" noChangeArrowheads="1"/>
          </p:cNvSpPr>
          <p:nvPr>
            <p:ph type="body" idx="1"/>
          </p:nvPr>
        </p:nvSpPr>
        <p:spPr/>
        <p:txBody>
          <a:bodyPr/>
          <a:lstStyle/>
          <a:p>
            <a:pPr marL="627063" indent="-609600">
              <a:lnSpc>
                <a:spcPct val="90000"/>
              </a:lnSpc>
              <a:buFontTx/>
              <a:buAutoNum type="arabicPeriod" startAt="3"/>
            </a:pPr>
            <a:r>
              <a:rPr lang="en-US" altLang="en-US"/>
              <a:t>Test of Inner Experience: Is it consistent with what we feel?</a:t>
            </a:r>
          </a:p>
          <a:p>
            <a:pPr marL="1516063" lvl="1" indent="-533400">
              <a:lnSpc>
                <a:spcPct val="90000"/>
              </a:lnSpc>
              <a:buNone/>
            </a:pPr>
            <a:r>
              <a:rPr lang="en-US" altLang="en-US"/>
              <a:t>Theism: Yes</a:t>
            </a:r>
          </a:p>
          <a:p>
            <a:pPr marL="1516063" lvl="1" indent="-533400">
              <a:lnSpc>
                <a:spcPct val="90000"/>
              </a:lnSpc>
              <a:buNone/>
            </a:pPr>
            <a:r>
              <a:rPr lang="en-US" altLang="en-US"/>
              <a:t>Deism: Yes and no</a:t>
            </a:r>
          </a:p>
          <a:p>
            <a:pPr marL="1516063" lvl="1" indent="-533400">
              <a:lnSpc>
                <a:spcPct val="90000"/>
              </a:lnSpc>
              <a:buNone/>
            </a:pPr>
            <a:r>
              <a:rPr lang="en-US" altLang="en-US"/>
              <a:t>Pantheism: No</a:t>
            </a:r>
          </a:p>
          <a:p>
            <a:pPr marL="1516063" lvl="1" indent="-533400">
              <a:lnSpc>
                <a:spcPct val="90000"/>
              </a:lnSpc>
              <a:buNone/>
            </a:pPr>
            <a:r>
              <a:rPr lang="en-US" altLang="en-US"/>
              <a:t>Panentheism: No</a:t>
            </a:r>
          </a:p>
          <a:p>
            <a:pPr marL="1516063" lvl="1" indent="-533400">
              <a:lnSpc>
                <a:spcPct val="90000"/>
              </a:lnSpc>
              <a:buNone/>
            </a:pPr>
            <a:r>
              <a:rPr lang="en-US" altLang="en-US"/>
              <a:t>Polytheism: No</a:t>
            </a:r>
          </a:p>
          <a:p>
            <a:pPr marL="1516063" lvl="1" indent="-533400">
              <a:lnSpc>
                <a:spcPct val="90000"/>
              </a:lnSpc>
              <a:buNone/>
            </a:pPr>
            <a:r>
              <a:rPr lang="en-US" altLang="en-US"/>
              <a:t>Pluralism: No</a:t>
            </a:r>
          </a:p>
          <a:p>
            <a:pPr marL="1516063" lvl="1" indent="-533400">
              <a:lnSpc>
                <a:spcPct val="90000"/>
              </a:lnSpc>
              <a:buNone/>
            </a:pPr>
            <a:r>
              <a:rPr lang="en-US" altLang="en-US"/>
              <a:t>Naturalism: No</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AE93E495-8C0C-4F74-913B-98AD2EDCF0C2}"/>
              </a:ext>
            </a:extLst>
          </p:cNvPr>
          <p:cNvSpPr>
            <a:spLocks noGrp="1"/>
          </p:cNvSpPr>
          <p:nvPr>
            <p:ph type="ftr" sz="quarter" idx="11"/>
          </p:nvPr>
        </p:nvSpPr>
        <p:spPr/>
        <p:txBody>
          <a:bodyPr/>
          <a:lstStyle/>
          <a:p>
            <a:pPr fontAlgn="base">
              <a:spcBef>
                <a:spcPct val="0"/>
              </a:spcBef>
              <a:spcAft>
                <a:spcPct val="0"/>
              </a:spcAft>
            </a:pPr>
            <a:r>
              <a:rPr lang="en-US" altLang="en-US">
                <a:solidFill>
                  <a:srgbClr val="000000"/>
                </a:solidFill>
              </a:rPr>
              <a:t>© Copyright 2002-2006, Reclaiming the Mind Ministries.</a:t>
            </a:r>
          </a:p>
        </p:txBody>
      </p:sp>
      <p:sp>
        <p:nvSpPr>
          <p:cNvPr id="1297410" name="Rectangle 2">
            <a:extLst>
              <a:ext uri="{FF2B5EF4-FFF2-40B4-BE49-F238E27FC236}">
                <a16:creationId xmlns:a16="http://schemas.microsoft.com/office/drawing/2014/main" id="{CA54FDEC-6392-42FD-9F7F-9B9796B54529}"/>
              </a:ext>
            </a:extLst>
          </p:cNvPr>
          <p:cNvSpPr>
            <a:spLocks noGrp="1" noChangeArrowheads="1"/>
          </p:cNvSpPr>
          <p:nvPr>
            <p:ph type="title"/>
          </p:nvPr>
        </p:nvSpPr>
        <p:spPr/>
        <p:txBody>
          <a:bodyPr/>
          <a:lstStyle/>
          <a:p>
            <a:r>
              <a:rPr lang="en-US" altLang="en-US"/>
              <a:t>Worldviews</a:t>
            </a:r>
          </a:p>
        </p:txBody>
      </p:sp>
      <p:sp>
        <p:nvSpPr>
          <p:cNvPr id="1297411" name="Rectangle 3">
            <a:extLst>
              <a:ext uri="{FF2B5EF4-FFF2-40B4-BE49-F238E27FC236}">
                <a16:creationId xmlns:a16="http://schemas.microsoft.com/office/drawing/2014/main" id="{B3A5086B-7455-4B6B-88F5-968FAFDE4D61}"/>
              </a:ext>
            </a:extLst>
          </p:cNvPr>
          <p:cNvSpPr>
            <a:spLocks noGrp="1" noChangeArrowheads="1"/>
          </p:cNvSpPr>
          <p:nvPr>
            <p:ph type="body" idx="1"/>
          </p:nvPr>
        </p:nvSpPr>
        <p:spPr/>
        <p:txBody>
          <a:bodyPr/>
          <a:lstStyle/>
          <a:p>
            <a:pPr marL="627063" indent="-609600">
              <a:lnSpc>
                <a:spcPct val="90000"/>
              </a:lnSpc>
              <a:buFontTx/>
              <a:buAutoNum type="arabicPeriod" startAt="3"/>
            </a:pPr>
            <a:r>
              <a:rPr lang="en-US" altLang="en-US"/>
              <a:t>Test of Inner Experience: Is it consistent with what we feel?</a:t>
            </a:r>
          </a:p>
          <a:p>
            <a:pPr marL="1516063" lvl="1" indent="-533400">
              <a:lnSpc>
                <a:spcPct val="90000"/>
              </a:lnSpc>
              <a:buNone/>
            </a:pPr>
            <a:r>
              <a:rPr lang="en-US" altLang="en-US"/>
              <a:t>Theism: Yes</a:t>
            </a:r>
          </a:p>
          <a:p>
            <a:pPr marL="1516063" lvl="1" indent="-533400">
              <a:lnSpc>
                <a:spcPct val="90000"/>
              </a:lnSpc>
              <a:buNone/>
            </a:pPr>
            <a:r>
              <a:rPr lang="en-US" altLang="en-US"/>
              <a:t>Deism: Yes and no</a:t>
            </a:r>
          </a:p>
          <a:p>
            <a:pPr marL="1516063" lvl="1" indent="-533400">
              <a:lnSpc>
                <a:spcPct val="90000"/>
              </a:lnSpc>
              <a:buNone/>
            </a:pPr>
            <a:r>
              <a:rPr lang="en-US" altLang="en-US"/>
              <a:t>Pantheism: No</a:t>
            </a:r>
          </a:p>
          <a:p>
            <a:pPr marL="1516063" lvl="1" indent="-533400">
              <a:lnSpc>
                <a:spcPct val="90000"/>
              </a:lnSpc>
              <a:buNone/>
            </a:pPr>
            <a:r>
              <a:rPr lang="en-US" altLang="en-US"/>
              <a:t>Panentheism: No</a:t>
            </a:r>
          </a:p>
          <a:p>
            <a:pPr marL="1516063" lvl="1" indent="-533400">
              <a:lnSpc>
                <a:spcPct val="90000"/>
              </a:lnSpc>
              <a:buNone/>
            </a:pPr>
            <a:r>
              <a:rPr lang="en-US" altLang="en-US"/>
              <a:t>Polytheism: No</a:t>
            </a:r>
          </a:p>
          <a:p>
            <a:pPr marL="1516063" lvl="1" indent="-533400">
              <a:lnSpc>
                <a:spcPct val="90000"/>
              </a:lnSpc>
              <a:buNone/>
            </a:pPr>
            <a:r>
              <a:rPr lang="en-US" altLang="en-US"/>
              <a:t>Pluralism: No</a:t>
            </a:r>
          </a:p>
          <a:p>
            <a:pPr marL="1516063" lvl="1" indent="-533400">
              <a:lnSpc>
                <a:spcPct val="90000"/>
              </a:lnSpc>
              <a:buNone/>
            </a:pPr>
            <a:r>
              <a:rPr lang="en-US" altLang="en-US"/>
              <a:t>Naturalism: No</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026E3D93-C041-42AA-AF14-9A6FE5807B90}"/>
              </a:ext>
            </a:extLst>
          </p:cNvPr>
          <p:cNvSpPr>
            <a:spLocks noGrp="1"/>
          </p:cNvSpPr>
          <p:nvPr>
            <p:ph type="ftr" sz="quarter" idx="11"/>
          </p:nvPr>
        </p:nvSpPr>
        <p:spPr/>
        <p:txBody>
          <a:bodyPr/>
          <a:lstStyle/>
          <a:p>
            <a:pPr fontAlgn="base">
              <a:spcBef>
                <a:spcPct val="0"/>
              </a:spcBef>
              <a:spcAft>
                <a:spcPct val="0"/>
              </a:spcAft>
            </a:pPr>
            <a:r>
              <a:rPr lang="en-US" altLang="en-US">
                <a:solidFill>
                  <a:srgbClr val="000000"/>
                </a:solidFill>
              </a:rPr>
              <a:t>© Copyright 2002-2006, Reclaiming the Mind Ministries.</a:t>
            </a:r>
          </a:p>
        </p:txBody>
      </p:sp>
      <p:sp>
        <p:nvSpPr>
          <p:cNvPr id="63490" name="Rectangle 2">
            <a:extLst>
              <a:ext uri="{FF2B5EF4-FFF2-40B4-BE49-F238E27FC236}">
                <a16:creationId xmlns:a16="http://schemas.microsoft.com/office/drawing/2014/main" id="{61F74E67-AA3A-49F9-95E0-A419FC61D62A}"/>
              </a:ext>
            </a:extLst>
          </p:cNvPr>
          <p:cNvSpPr>
            <a:spLocks noGrp="1" noChangeArrowheads="1"/>
          </p:cNvSpPr>
          <p:nvPr>
            <p:ph type="title"/>
          </p:nvPr>
        </p:nvSpPr>
        <p:spPr/>
        <p:txBody>
          <a:bodyPr/>
          <a:lstStyle/>
          <a:p>
            <a:r>
              <a:rPr lang="en-US" altLang="en-US"/>
              <a:t>Worldviews</a:t>
            </a:r>
          </a:p>
        </p:txBody>
      </p:sp>
      <p:sp>
        <p:nvSpPr>
          <p:cNvPr id="63491" name="Rectangle 3">
            <a:extLst>
              <a:ext uri="{FF2B5EF4-FFF2-40B4-BE49-F238E27FC236}">
                <a16:creationId xmlns:a16="http://schemas.microsoft.com/office/drawing/2014/main" id="{F116A819-DEFC-4D68-A32E-6C9648A009C6}"/>
              </a:ext>
            </a:extLst>
          </p:cNvPr>
          <p:cNvSpPr>
            <a:spLocks noGrp="1" noChangeArrowheads="1"/>
          </p:cNvSpPr>
          <p:nvPr>
            <p:ph type="body" idx="1"/>
          </p:nvPr>
        </p:nvSpPr>
        <p:spPr/>
        <p:txBody>
          <a:bodyPr/>
          <a:lstStyle/>
          <a:p>
            <a:pPr marL="627063" indent="-609600">
              <a:buFontTx/>
              <a:buAutoNum type="arabicPeriod" startAt="4"/>
            </a:pPr>
            <a:r>
              <a:rPr lang="en-US" altLang="en-US"/>
              <a:t>Test of Practice: Does it work?</a:t>
            </a:r>
          </a:p>
          <a:p>
            <a:pPr marL="1516063" lvl="1" indent="-533400">
              <a:buNone/>
            </a:pPr>
            <a:r>
              <a:rPr lang="en-US" altLang="en-US"/>
              <a:t>Theism: Yes</a:t>
            </a:r>
          </a:p>
          <a:p>
            <a:pPr marL="1516063" lvl="1" indent="-533400">
              <a:buNone/>
            </a:pPr>
            <a:r>
              <a:rPr lang="en-US" altLang="en-US"/>
              <a:t>Deism: No</a:t>
            </a:r>
          </a:p>
          <a:p>
            <a:pPr marL="1516063" lvl="1" indent="-533400">
              <a:buNone/>
            </a:pPr>
            <a:r>
              <a:rPr lang="en-US" altLang="en-US"/>
              <a:t>Pantheism: No</a:t>
            </a:r>
          </a:p>
          <a:p>
            <a:pPr marL="1516063" lvl="1" indent="-533400">
              <a:buNone/>
            </a:pPr>
            <a:r>
              <a:rPr lang="en-US" altLang="en-US"/>
              <a:t>Panentheism: No</a:t>
            </a:r>
          </a:p>
          <a:p>
            <a:pPr marL="1516063" lvl="1" indent="-533400">
              <a:buNone/>
            </a:pPr>
            <a:r>
              <a:rPr lang="en-US" altLang="en-US"/>
              <a:t>Polytheism: No</a:t>
            </a:r>
          </a:p>
          <a:p>
            <a:pPr marL="1516063" lvl="1" indent="-533400">
              <a:buNone/>
            </a:pPr>
            <a:r>
              <a:rPr lang="en-US" altLang="en-US"/>
              <a:t>Pluralism: No</a:t>
            </a:r>
          </a:p>
          <a:p>
            <a:pPr marL="1516063" lvl="1" indent="-533400">
              <a:buNone/>
            </a:pPr>
            <a:r>
              <a:rPr lang="en-US" altLang="en-US"/>
              <a:t>Naturalism: No</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3B89B787-948E-4A5F-878F-E2D63290753A}"/>
              </a:ext>
            </a:extLst>
          </p:cNvPr>
          <p:cNvSpPr>
            <a:spLocks noGrp="1"/>
          </p:cNvSpPr>
          <p:nvPr>
            <p:ph type="ftr" sz="quarter" idx="11"/>
          </p:nvPr>
        </p:nvSpPr>
        <p:spPr/>
        <p:txBody>
          <a:bodyPr/>
          <a:lstStyle/>
          <a:p>
            <a:pPr fontAlgn="base">
              <a:spcBef>
                <a:spcPct val="0"/>
              </a:spcBef>
              <a:spcAft>
                <a:spcPct val="0"/>
              </a:spcAft>
            </a:pPr>
            <a:r>
              <a:rPr lang="en-US" altLang="en-US">
                <a:solidFill>
                  <a:srgbClr val="000000"/>
                </a:solidFill>
              </a:rPr>
              <a:t>© Copyright 2002-2006, Reclaiming the Mind Ministries.</a:t>
            </a:r>
          </a:p>
        </p:txBody>
      </p:sp>
      <p:sp>
        <p:nvSpPr>
          <p:cNvPr id="1299458" name="Rectangle 2">
            <a:extLst>
              <a:ext uri="{FF2B5EF4-FFF2-40B4-BE49-F238E27FC236}">
                <a16:creationId xmlns:a16="http://schemas.microsoft.com/office/drawing/2014/main" id="{F5E8005D-B89C-4945-A13C-9A05592D2E9A}"/>
              </a:ext>
            </a:extLst>
          </p:cNvPr>
          <p:cNvSpPr>
            <a:spLocks noGrp="1" noChangeArrowheads="1"/>
          </p:cNvSpPr>
          <p:nvPr>
            <p:ph type="title"/>
          </p:nvPr>
        </p:nvSpPr>
        <p:spPr/>
        <p:txBody>
          <a:bodyPr/>
          <a:lstStyle/>
          <a:p>
            <a:r>
              <a:rPr lang="en-US" altLang="en-US"/>
              <a:t>Worldviews</a:t>
            </a:r>
          </a:p>
        </p:txBody>
      </p:sp>
      <p:sp>
        <p:nvSpPr>
          <p:cNvPr id="1299459" name="Rectangle 3">
            <a:extLst>
              <a:ext uri="{FF2B5EF4-FFF2-40B4-BE49-F238E27FC236}">
                <a16:creationId xmlns:a16="http://schemas.microsoft.com/office/drawing/2014/main" id="{39CF301A-F86D-4538-8CF8-B928E64D0FB4}"/>
              </a:ext>
            </a:extLst>
          </p:cNvPr>
          <p:cNvSpPr>
            <a:spLocks noGrp="1" noChangeArrowheads="1"/>
          </p:cNvSpPr>
          <p:nvPr>
            <p:ph type="body" idx="1"/>
          </p:nvPr>
        </p:nvSpPr>
        <p:spPr/>
        <p:txBody>
          <a:bodyPr/>
          <a:lstStyle/>
          <a:p>
            <a:pPr marL="627063" indent="-609600">
              <a:buFontTx/>
              <a:buAutoNum type="arabicPeriod" startAt="4"/>
            </a:pPr>
            <a:r>
              <a:rPr lang="en-US" altLang="en-US"/>
              <a:t>Test of Practice: Does it work?</a:t>
            </a:r>
          </a:p>
          <a:p>
            <a:pPr marL="1516063" lvl="1" indent="-533400">
              <a:buNone/>
            </a:pPr>
            <a:r>
              <a:rPr lang="en-US" altLang="en-US"/>
              <a:t>Theism: Yes</a:t>
            </a:r>
          </a:p>
          <a:p>
            <a:pPr marL="1516063" lvl="1" indent="-533400">
              <a:buNone/>
            </a:pPr>
            <a:r>
              <a:rPr lang="en-US" altLang="en-US"/>
              <a:t>Deism: No</a:t>
            </a:r>
          </a:p>
          <a:p>
            <a:pPr marL="1516063" lvl="1" indent="-533400">
              <a:buNone/>
            </a:pPr>
            <a:r>
              <a:rPr lang="en-US" altLang="en-US"/>
              <a:t>Pantheism: No</a:t>
            </a:r>
          </a:p>
          <a:p>
            <a:pPr marL="1516063" lvl="1" indent="-533400">
              <a:buNone/>
            </a:pPr>
            <a:r>
              <a:rPr lang="en-US" altLang="en-US"/>
              <a:t>Panentheism: No</a:t>
            </a:r>
          </a:p>
          <a:p>
            <a:pPr marL="1516063" lvl="1" indent="-533400">
              <a:buNone/>
            </a:pPr>
            <a:r>
              <a:rPr lang="en-US" altLang="en-US"/>
              <a:t>Polytheism: No</a:t>
            </a:r>
          </a:p>
          <a:p>
            <a:pPr marL="1516063" lvl="1" indent="-533400">
              <a:buNone/>
            </a:pPr>
            <a:r>
              <a:rPr lang="en-US" altLang="en-US"/>
              <a:t>Pluralism: No</a:t>
            </a:r>
          </a:p>
          <a:p>
            <a:pPr marL="1516063" lvl="1" indent="-533400">
              <a:buNone/>
            </a:pPr>
            <a:r>
              <a:rPr lang="en-US" altLang="en-US"/>
              <a:t>Naturalism: No</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3874" name="Rectangle 2">
            <a:extLst>
              <a:ext uri="{FF2B5EF4-FFF2-40B4-BE49-F238E27FC236}">
                <a16:creationId xmlns:a16="http://schemas.microsoft.com/office/drawing/2014/main" id="{34C39EFE-A5AB-4519-936E-D1288908D46E}"/>
              </a:ext>
            </a:extLst>
          </p:cNvPr>
          <p:cNvSpPr>
            <a:spLocks noGrp="1" noChangeArrowheads="1"/>
          </p:cNvSpPr>
          <p:nvPr>
            <p:ph type="ctrTitle"/>
          </p:nvPr>
        </p:nvSpPr>
        <p:spPr/>
        <p:txBody>
          <a:bodyPr/>
          <a:lstStyle/>
          <a:p>
            <a:r>
              <a:rPr lang="en-US" altLang="en-US"/>
              <a:t>Discussion Groups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50" name="Rectangle 6">
            <a:extLst>
              <a:ext uri="{FF2B5EF4-FFF2-40B4-BE49-F238E27FC236}">
                <a16:creationId xmlns:a16="http://schemas.microsoft.com/office/drawing/2014/main" id="{C0884F37-B862-475E-9FCD-148572DE5E64}"/>
              </a:ext>
            </a:extLst>
          </p:cNvPr>
          <p:cNvSpPr>
            <a:spLocks noGrp="1" noChangeArrowheads="1"/>
          </p:cNvSpPr>
          <p:nvPr>
            <p:ph type="ctrTitle"/>
          </p:nvPr>
        </p:nvSpPr>
        <p:spPr/>
        <p:txBody>
          <a:bodyPr/>
          <a:lstStyle/>
          <a:p>
            <a:r>
              <a:rPr lang="en-US" altLang="en-US">
                <a:latin typeface="Perpetua" panose="02020502060401020303" pitchFamily="18" charset="0"/>
              </a:rPr>
              <a:t>Session 1</a:t>
            </a:r>
            <a:r>
              <a:rPr lang="en-US" altLang="en-US"/>
              <a:t> </a:t>
            </a:r>
            <a:br>
              <a:rPr lang="en-US" altLang="en-US"/>
            </a:br>
            <a:r>
              <a:rPr lang="en-US" altLang="en-US"/>
              <a:t>Worldviews</a:t>
            </a:r>
          </a:p>
        </p:txBody>
      </p:sp>
      <p:sp>
        <p:nvSpPr>
          <p:cNvPr id="210951" name="Rectangle 7">
            <a:extLst>
              <a:ext uri="{FF2B5EF4-FFF2-40B4-BE49-F238E27FC236}">
                <a16:creationId xmlns:a16="http://schemas.microsoft.com/office/drawing/2014/main" id="{0A62749D-D063-442C-AE45-AB604CFF95CB}"/>
              </a:ext>
            </a:extLst>
          </p:cNvPr>
          <p:cNvSpPr>
            <a:spLocks noGrp="1" noChangeArrowheads="1"/>
          </p:cNvSpPr>
          <p:nvPr>
            <p:ph type="subTitle" idx="1"/>
          </p:nvPr>
        </p:nvSpPr>
        <p:spPr/>
        <p:txBody>
          <a:bodyPr/>
          <a:lstStyle/>
          <a:p>
            <a:r>
              <a:rPr lang="en-US" altLang="en-US" b="1">
                <a:effectLst>
                  <a:outerShdw blurRad="38100" dist="38100" dir="2700000" algn="tl">
                    <a:srgbClr val="C0C0C0"/>
                  </a:outerShdw>
                </a:effectLst>
                <a:latin typeface="Bradley Hand ITC" panose="03070402050302030203" pitchFamily="66" charset="0"/>
              </a:rPr>
              <a:t>What kind of sunglasses do you wear?</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4DF58AA9-8FBB-48BC-B28F-CE621E9F24B0}"/>
              </a:ext>
            </a:extLst>
          </p:cNvPr>
          <p:cNvSpPr>
            <a:spLocks noGrp="1"/>
          </p:cNvSpPr>
          <p:nvPr>
            <p:ph type="ftr" sz="quarter" idx="11"/>
          </p:nvPr>
        </p:nvSpPr>
        <p:spPr/>
        <p:txBody>
          <a:bodyPr/>
          <a:lstStyle/>
          <a:p>
            <a:pPr fontAlgn="base">
              <a:spcBef>
                <a:spcPct val="0"/>
              </a:spcBef>
              <a:spcAft>
                <a:spcPct val="0"/>
              </a:spcAft>
            </a:pPr>
            <a:r>
              <a:rPr lang="en-US" altLang="en-US">
                <a:solidFill>
                  <a:srgbClr val="000000"/>
                </a:solidFill>
              </a:rPr>
              <a:t>© Copyright 2002-2006, Reclaiming the Mind Ministries.</a:t>
            </a:r>
          </a:p>
        </p:txBody>
      </p:sp>
      <p:sp>
        <p:nvSpPr>
          <p:cNvPr id="1130498" name="Rectangle 2">
            <a:extLst>
              <a:ext uri="{FF2B5EF4-FFF2-40B4-BE49-F238E27FC236}">
                <a16:creationId xmlns:a16="http://schemas.microsoft.com/office/drawing/2014/main" id="{F037DB23-F94B-430A-8EF8-7442CC7B9C28}"/>
              </a:ext>
            </a:extLst>
          </p:cNvPr>
          <p:cNvSpPr>
            <a:spLocks noGrp="1" noChangeArrowheads="1"/>
          </p:cNvSpPr>
          <p:nvPr>
            <p:ph type="title"/>
          </p:nvPr>
        </p:nvSpPr>
        <p:spPr/>
        <p:txBody>
          <a:bodyPr/>
          <a:lstStyle/>
          <a:p>
            <a:r>
              <a:rPr lang="en-US" altLang="en-US"/>
              <a:t>Question</a:t>
            </a:r>
          </a:p>
        </p:txBody>
      </p:sp>
      <p:sp>
        <p:nvSpPr>
          <p:cNvPr id="1130499" name="Rectangle 3">
            <a:extLst>
              <a:ext uri="{FF2B5EF4-FFF2-40B4-BE49-F238E27FC236}">
                <a16:creationId xmlns:a16="http://schemas.microsoft.com/office/drawing/2014/main" id="{1CCD05A1-061E-460B-9440-3046974CD3C5}"/>
              </a:ext>
            </a:extLst>
          </p:cNvPr>
          <p:cNvSpPr>
            <a:spLocks noGrp="1" noChangeArrowheads="1"/>
          </p:cNvSpPr>
          <p:nvPr>
            <p:ph type="body" idx="1"/>
          </p:nvPr>
        </p:nvSpPr>
        <p:spPr/>
        <p:txBody>
          <a:bodyPr/>
          <a:lstStyle/>
          <a:p>
            <a:pPr>
              <a:buFontTx/>
              <a:buNone/>
            </a:pPr>
            <a:endParaRPr lang="en-US" altLang="en-US"/>
          </a:p>
          <a:p>
            <a:pPr>
              <a:buFontTx/>
              <a:buNone/>
            </a:pPr>
            <a:endParaRPr lang="en-US" altLang="en-US"/>
          </a:p>
          <a:p>
            <a:pPr algn="ctr">
              <a:buFontTx/>
              <a:buNone/>
            </a:pPr>
            <a:r>
              <a:rPr lang="en-US" altLang="en-US" sz="4000">
                <a:effectLst>
                  <a:outerShdw blurRad="38100" dist="38100" dir="2700000" algn="tl">
                    <a:srgbClr val="C0C0C0"/>
                  </a:outerShdw>
                </a:effectLst>
              </a:rPr>
              <a:t>What is a worldview?</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B7AEA4E-344A-408E-9188-FEB4A47BBE37}"/>
              </a:ext>
            </a:extLst>
          </p:cNvPr>
          <p:cNvSpPr>
            <a:spLocks noGrp="1"/>
          </p:cNvSpPr>
          <p:nvPr>
            <p:ph type="ftr" sz="quarter" idx="11"/>
          </p:nvPr>
        </p:nvSpPr>
        <p:spPr/>
        <p:txBody>
          <a:bodyPr/>
          <a:lstStyle/>
          <a:p>
            <a:pPr fontAlgn="base">
              <a:spcBef>
                <a:spcPct val="0"/>
              </a:spcBef>
              <a:spcAft>
                <a:spcPct val="0"/>
              </a:spcAft>
            </a:pPr>
            <a:r>
              <a:rPr lang="en-US" altLang="en-US">
                <a:solidFill>
                  <a:srgbClr val="000000"/>
                </a:solidFill>
              </a:rPr>
              <a:t>© Copyright 2002-2006, Reclaiming the Mind Ministries.</a:t>
            </a:r>
          </a:p>
        </p:txBody>
      </p:sp>
      <p:sp>
        <p:nvSpPr>
          <p:cNvPr id="2050" name="Rectangle 2">
            <a:extLst>
              <a:ext uri="{FF2B5EF4-FFF2-40B4-BE49-F238E27FC236}">
                <a16:creationId xmlns:a16="http://schemas.microsoft.com/office/drawing/2014/main" id="{CFCF2E7D-AC41-422D-A542-AF86AF206616}"/>
              </a:ext>
            </a:extLst>
          </p:cNvPr>
          <p:cNvSpPr>
            <a:spLocks noGrp="1" noChangeArrowheads="1"/>
          </p:cNvSpPr>
          <p:nvPr>
            <p:ph type="title"/>
          </p:nvPr>
        </p:nvSpPr>
        <p:spPr/>
        <p:txBody>
          <a:bodyPr/>
          <a:lstStyle/>
          <a:p>
            <a:r>
              <a:rPr lang="en-US" altLang="en-US"/>
              <a:t>Worldviews</a:t>
            </a:r>
          </a:p>
        </p:txBody>
      </p:sp>
      <p:sp>
        <p:nvSpPr>
          <p:cNvPr id="2053" name="Rectangle 5">
            <a:extLst>
              <a:ext uri="{FF2B5EF4-FFF2-40B4-BE49-F238E27FC236}">
                <a16:creationId xmlns:a16="http://schemas.microsoft.com/office/drawing/2014/main" id="{B71CA6CA-AA0A-4758-BCDF-89A31A8F9086}"/>
              </a:ext>
            </a:extLst>
          </p:cNvPr>
          <p:cNvSpPr>
            <a:spLocks noChangeArrowheads="1"/>
          </p:cNvSpPr>
          <p:nvPr/>
        </p:nvSpPr>
        <p:spPr bwMode="auto">
          <a:xfrm>
            <a:off x="3810000" y="2178051"/>
            <a:ext cx="5715000" cy="1014413"/>
          </a:xfrm>
          <a:prstGeom prst="rect">
            <a:avLst/>
          </a:prstGeom>
          <a:solidFill>
            <a:schemeClr val="bg1"/>
          </a:solidFill>
          <a:ln w="9525">
            <a:solidFill>
              <a:schemeClr val="tx1"/>
            </a:solidFill>
            <a:miter lim="800000"/>
            <a:headEnd/>
            <a:tailEnd/>
          </a:ln>
          <a:effectLst>
            <a:outerShdw dist="107763" dir="18900000" algn="ctr" rotWithShape="0">
              <a:schemeClr val="bg2">
                <a:alpha val="50000"/>
              </a:schemeClr>
            </a:outerShdw>
          </a:effectLst>
        </p:spPr>
        <p:txBody>
          <a:bodyPr anchor="ctr">
            <a:spAutoFit/>
          </a:bodyPr>
          <a:lstStyle/>
          <a:p>
            <a:pPr fontAlgn="base">
              <a:spcBef>
                <a:spcPct val="0"/>
              </a:spcBef>
              <a:spcAft>
                <a:spcPct val="0"/>
              </a:spcAft>
            </a:pPr>
            <a:r>
              <a:rPr lang="en-US" altLang="en-US" sz="2400" b="1">
                <a:solidFill>
                  <a:srgbClr val="000000"/>
                </a:solidFill>
                <a:latin typeface="Bradley Hand ITC" panose="03070402050302030203" pitchFamily="66" charset="0"/>
              </a:rPr>
              <a:t>“How one interprets reality.”</a:t>
            </a:r>
          </a:p>
          <a:p>
            <a:pPr algn="r" fontAlgn="base">
              <a:spcBef>
                <a:spcPct val="0"/>
              </a:spcBef>
              <a:spcAft>
                <a:spcPct val="0"/>
              </a:spcAft>
            </a:pPr>
            <a:r>
              <a:rPr lang="en-US" altLang="en-US" sz="2400" b="1">
                <a:solidFill>
                  <a:srgbClr val="000000"/>
                </a:solidFill>
                <a:latin typeface="Bradley Hand ITC" panose="03070402050302030203" pitchFamily="66" charset="0"/>
              </a:rPr>
              <a:t>— Norman Geisler</a:t>
            </a:r>
          </a:p>
          <a:p>
            <a:pPr algn="r" fontAlgn="base">
              <a:spcBef>
                <a:spcPct val="0"/>
              </a:spcBef>
              <a:spcAft>
                <a:spcPct val="0"/>
              </a:spcAft>
            </a:pPr>
            <a:r>
              <a:rPr lang="en-US" altLang="en-US" sz="1200">
                <a:solidFill>
                  <a:srgbClr val="000000"/>
                </a:solidFill>
                <a:latin typeface="Arial" panose="020B0604020202020204" pitchFamily="34" charset="0"/>
              </a:rPr>
              <a:t> </a:t>
            </a:r>
            <a:r>
              <a:rPr lang="en-US" altLang="en-US" sz="1200" i="1">
                <a:solidFill>
                  <a:srgbClr val="000000"/>
                </a:solidFill>
                <a:latin typeface="Arial" panose="020B0604020202020204" pitchFamily="34" charset="0"/>
              </a:rPr>
              <a:t>Baker Dictionary of Christian Apologetics</a:t>
            </a:r>
            <a:r>
              <a:rPr lang="en-US" altLang="en-US" sz="1200">
                <a:solidFill>
                  <a:srgbClr val="000000"/>
                </a:solidFill>
                <a:latin typeface="Arial" panose="020B0604020202020204" pitchFamily="34" charset="0"/>
              </a:rPr>
              <a:t> (Grand Rapids, MI: Baker, 1999), 785</a:t>
            </a:r>
            <a:endParaRPr lang="en-US" altLang="en-US" sz="2400" b="1">
              <a:solidFill>
                <a:srgbClr val="000000"/>
              </a:solidFill>
              <a:latin typeface="Bradley Hand ITC" panose="03070402050302030203" pitchFamily="66" charset="0"/>
            </a:endParaRPr>
          </a:p>
        </p:txBody>
      </p:sp>
      <p:sp>
        <p:nvSpPr>
          <p:cNvPr id="2054" name="Rectangle 6">
            <a:extLst>
              <a:ext uri="{FF2B5EF4-FFF2-40B4-BE49-F238E27FC236}">
                <a16:creationId xmlns:a16="http://schemas.microsoft.com/office/drawing/2014/main" id="{BD00B691-A928-4229-86CD-30C60E8E2EA1}"/>
              </a:ext>
            </a:extLst>
          </p:cNvPr>
          <p:cNvSpPr>
            <a:spLocks noChangeArrowheads="1"/>
          </p:cNvSpPr>
          <p:nvPr/>
        </p:nvSpPr>
        <p:spPr bwMode="auto">
          <a:xfrm>
            <a:off x="3581400" y="4052888"/>
            <a:ext cx="6172200" cy="1744662"/>
          </a:xfrm>
          <a:prstGeom prst="rect">
            <a:avLst/>
          </a:prstGeom>
          <a:solidFill>
            <a:schemeClr val="bg1"/>
          </a:solidFill>
          <a:ln w="9525">
            <a:solidFill>
              <a:schemeClr val="tx1"/>
            </a:solidFill>
            <a:miter lim="800000"/>
            <a:headEnd/>
            <a:tailEnd/>
          </a:ln>
          <a:effectLst>
            <a:outerShdw dist="107763" dir="18900000" algn="ctr" rotWithShape="0">
              <a:schemeClr val="bg2">
                <a:alpha val="50000"/>
              </a:schemeClr>
            </a:outerShdw>
          </a:effectLst>
        </p:spPr>
        <p:txBody>
          <a:bodyPr anchor="ctr">
            <a:spAutoFit/>
          </a:bodyPr>
          <a:lstStyle/>
          <a:p>
            <a:pPr fontAlgn="base">
              <a:spcBef>
                <a:spcPct val="0"/>
              </a:spcBef>
              <a:spcAft>
                <a:spcPct val="0"/>
              </a:spcAft>
            </a:pPr>
            <a:r>
              <a:rPr lang="en-US" altLang="en-US" sz="2400" b="1">
                <a:solidFill>
                  <a:srgbClr val="000000"/>
                </a:solidFill>
                <a:latin typeface="Bradley Hand ITC" panose="03070402050302030203" pitchFamily="66" charset="0"/>
              </a:rPr>
              <a:t>“An ordered set of propositions that one believes, especially propositions about life’s most important questions.”</a:t>
            </a:r>
          </a:p>
          <a:p>
            <a:pPr algn="r" fontAlgn="base">
              <a:spcBef>
                <a:spcPct val="0"/>
              </a:spcBef>
              <a:spcAft>
                <a:spcPct val="0"/>
              </a:spcAft>
            </a:pPr>
            <a:r>
              <a:rPr lang="en-US" altLang="en-US" sz="2400" b="1">
                <a:solidFill>
                  <a:srgbClr val="000000"/>
                </a:solidFill>
                <a:latin typeface="Bradley Hand ITC" panose="03070402050302030203" pitchFamily="66" charset="0"/>
              </a:rPr>
              <a:t>— J. P. Moreland &amp; William Lane Craig </a:t>
            </a:r>
            <a:r>
              <a:rPr lang="en-US" altLang="en-US" sz="1200" i="1">
                <a:solidFill>
                  <a:srgbClr val="000000"/>
                </a:solidFill>
                <a:latin typeface="Arial" panose="020B0604020202020204" pitchFamily="34" charset="0"/>
              </a:rPr>
              <a:t>Philosophical Foundations for a Christian Worldview</a:t>
            </a:r>
            <a:r>
              <a:rPr lang="en-US" altLang="en-US" sz="1200">
                <a:solidFill>
                  <a:srgbClr val="000000"/>
                </a:solidFill>
                <a:latin typeface="Arial" panose="020B0604020202020204" pitchFamily="34" charset="0"/>
              </a:rPr>
              <a:t> (Downers Grove, IL: IVP, 2003), 13</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32EC6CC-56AD-418E-99EA-3F6913039BA3}"/>
              </a:ext>
            </a:extLst>
          </p:cNvPr>
          <p:cNvSpPr>
            <a:spLocks noGrp="1"/>
          </p:cNvSpPr>
          <p:nvPr>
            <p:ph type="ftr" sz="quarter" idx="11"/>
          </p:nvPr>
        </p:nvSpPr>
        <p:spPr/>
        <p:txBody>
          <a:bodyPr/>
          <a:lstStyle/>
          <a:p>
            <a:pPr fontAlgn="base">
              <a:spcBef>
                <a:spcPct val="0"/>
              </a:spcBef>
              <a:spcAft>
                <a:spcPct val="0"/>
              </a:spcAft>
            </a:pPr>
            <a:r>
              <a:rPr lang="en-US" altLang="en-US">
                <a:solidFill>
                  <a:srgbClr val="000000"/>
                </a:solidFill>
              </a:rPr>
              <a:t>© Copyright 2002-2006, Reclaiming the Mind Ministries.</a:t>
            </a:r>
          </a:p>
        </p:txBody>
      </p:sp>
      <p:sp>
        <p:nvSpPr>
          <p:cNvPr id="1092610" name="Rectangle 2">
            <a:extLst>
              <a:ext uri="{FF2B5EF4-FFF2-40B4-BE49-F238E27FC236}">
                <a16:creationId xmlns:a16="http://schemas.microsoft.com/office/drawing/2014/main" id="{25261FF0-81F7-4617-974F-6EAB557EAC48}"/>
              </a:ext>
            </a:extLst>
          </p:cNvPr>
          <p:cNvSpPr>
            <a:spLocks noGrp="1" noChangeArrowheads="1"/>
          </p:cNvSpPr>
          <p:nvPr>
            <p:ph type="title"/>
          </p:nvPr>
        </p:nvSpPr>
        <p:spPr/>
        <p:txBody>
          <a:bodyPr/>
          <a:lstStyle/>
          <a:p>
            <a:r>
              <a:rPr lang="en-US" altLang="en-US"/>
              <a:t>Worldviews</a:t>
            </a:r>
          </a:p>
        </p:txBody>
      </p:sp>
      <p:sp>
        <p:nvSpPr>
          <p:cNvPr id="1092613" name="Rectangle 5">
            <a:extLst>
              <a:ext uri="{FF2B5EF4-FFF2-40B4-BE49-F238E27FC236}">
                <a16:creationId xmlns:a16="http://schemas.microsoft.com/office/drawing/2014/main" id="{FDFF796F-0A04-41E0-8527-A13CDE72CB2A}"/>
              </a:ext>
            </a:extLst>
          </p:cNvPr>
          <p:cNvSpPr>
            <a:spLocks noChangeArrowheads="1"/>
          </p:cNvSpPr>
          <p:nvPr/>
        </p:nvSpPr>
        <p:spPr bwMode="auto">
          <a:xfrm>
            <a:off x="3429000" y="1979614"/>
            <a:ext cx="5715000" cy="1379537"/>
          </a:xfrm>
          <a:prstGeom prst="rect">
            <a:avLst/>
          </a:prstGeom>
          <a:solidFill>
            <a:schemeClr val="bg1"/>
          </a:solidFill>
          <a:ln w="9525">
            <a:solidFill>
              <a:schemeClr val="tx1"/>
            </a:solidFill>
            <a:miter lim="800000"/>
            <a:headEnd/>
            <a:tailEnd/>
          </a:ln>
          <a:effectLst>
            <a:outerShdw dist="107763" dir="13500000" algn="ctr" rotWithShape="0">
              <a:schemeClr val="bg2">
                <a:alpha val="50000"/>
              </a:schemeClr>
            </a:outerShdw>
          </a:effectLst>
        </p:spPr>
        <p:txBody>
          <a:bodyPr anchor="ctr">
            <a:spAutoFit/>
          </a:bodyPr>
          <a:lstStyle/>
          <a:p>
            <a:pPr fontAlgn="base">
              <a:spcBef>
                <a:spcPct val="0"/>
              </a:spcBef>
              <a:spcAft>
                <a:spcPct val="0"/>
              </a:spcAft>
            </a:pPr>
            <a:r>
              <a:rPr lang="en-US" altLang="en-US" sz="2400" b="1">
                <a:solidFill>
                  <a:srgbClr val="000000"/>
                </a:solidFill>
                <a:latin typeface="Bradley Hand ITC" panose="03070402050302030203" pitchFamily="66" charset="0"/>
              </a:rPr>
              <a:t>“The sum total of a person’s answers to the most important questions in life.”</a:t>
            </a:r>
          </a:p>
          <a:p>
            <a:pPr algn="r" fontAlgn="base">
              <a:spcBef>
                <a:spcPct val="0"/>
              </a:spcBef>
              <a:spcAft>
                <a:spcPct val="0"/>
              </a:spcAft>
            </a:pPr>
            <a:r>
              <a:rPr lang="en-US" altLang="en-US" sz="2400" b="1">
                <a:solidFill>
                  <a:srgbClr val="000000"/>
                </a:solidFill>
                <a:latin typeface="Bradley Hand ITC" panose="03070402050302030203" pitchFamily="66" charset="0"/>
              </a:rPr>
              <a:t>— Ronald Nash </a:t>
            </a:r>
          </a:p>
          <a:p>
            <a:pPr algn="r" fontAlgn="base">
              <a:spcBef>
                <a:spcPct val="0"/>
              </a:spcBef>
              <a:spcAft>
                <a:spcPct val="0"/>
              </a:spcAft>
            </a:pPr>
            <a:r>
              <a:rPr lang="en-US" altLang="en-US" sz="1200" i="1">
                <a:solidFill>
                  <a:srgbClr val="000000"/>
                </a:solidFill>
                <a:latin typeface="Arial" panose="020B0604020202020204" pitchFamily="34" charset="0"/>
              </a:rPr>
              <a:t>Life’s Ultimate Questions</a:t>
            </a:r>
            <a:r>
              <a:rPr lang="en-US" altLang="en-US" sz="1200">
                <a:solidFill>
                  <a:srgbClr val="000000"/>
                </a:solidFill>
                <a:latin typeface="Arial" panose="020B0604020202020204" pitchFamily="34" charset="0"/>
              </a:rPr>
              <a:t> (Grand Rapids, MI: Zondervan, 1999), 392</a:t>
            </a:r>
          </a:p>
        </p:txBody>
      </p:sp>
      <p:sp>
        <p:nvSpPr>
          <p:cNvPr id="1092614" name="Rectangle 6">
            <a:extLst>
              <a:ext uri="{FF2B5EF4-FFF2-40B4-BE49-F238E27FC236}">
                <a16:creationId xmlns:a16="http://schemas.microsoft.com/office/drawing/2014/main" id="{0E58AB3A-0C8F-4CA6-9883-C55F57151302}"/>
              </a:ext>
            </a:extLst>
          </p:cNvPr>
          <p:cNvSpPr>
            <a:spLocks noChangeArrowheads="1"/>
          </p:cNvSpPr>
          <p:nvPr/>
        </p:nvSpPr>
        <p:spPr bwMode="auto">
          <a:xfrm>
            <a:off x="4191000" y="3810000"/>
            <a:ext cx="5943600" cy="2109788"/>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spAutoFit/>
          </a:bodyPr>
          <a:lstStyle/>
          <a:p>
            <a:pPr fontAlgn="base">
              <a:spcBef>
                <a:spcPct val="0"/>
              </a:spcBef>
              <a:spcAft>
                <a:spcPct val="0"/>
              </a:spcAft>
            </a:pPr>
            <a:r>
              <a:rPr lang="en-US" altLang="en-US" sz="2400" b="1">
                <a:solidFill>
                  <a:srgbClr val="000000"/>
                </a:solidFill>
                <a:latin typeface="Bradley Hand ITC" panose="03070402050302030203" pitchFamily="66" charset="0"/>
              </a:rPr>
              <a:t>“A worldview is a set of presuppositions (or assumptions) which we hold (consciously or subconsciously) about the basic makeup of our world.”</a:t>
            </a:r>
          </a:p>
          <a:p>
            <a:pPr algn="r" fontAlgn="base">
              <a:spcBef>
                <a:spcPct val="0"/>
              </a:spcBef>
              <a:spcAft>
                <a:spcPct val="0"/>
              </a:spcAft>
            </a:pPr>
            <a:r>
              <a:rPr lang="en-US" altLang="en-US" sz="2400" b="1">
                <a:solidFill>
                  <a:srgbClr val="000000"/>
                </a:solidFill>
                <a:latin typeface="Bradley Hand ITC" panose="03070402050302030203" pitchFamily="66" charset="0"/>
              </a:rPr>
              <a:t>— James Sire </a:t>
            </a:r>
          </a:p>
          <a:p>
            <a:pPr algn="r" fontAlgn="base">
              <a:spcBef>
                <a:spcPct val="0"/>
              </a:spcBef>
              <a:spcAft>
                <a:spcPct val="0"/>
              </a:spcAft>
            </a:pPr>
            <a:r>
              <a:rPr lang="en-US" altLang="en-US" sz="1200" i="1">
                <a:solidFill>
                  <a:srgbClr val="000000"/>
                </a:solidFill>
                <a:latin typeface="Arial" panose="020B0604020202020204" pitchFamily="34" charset="0"/>
              </a:rPr>
              <a:t>The Universe Next Door</a:t>
            </a:r>
            <a:r>
              <a:rPr lang="en-US" altLang="en-US" sz="1200">
                <a:solidFill>
                  <a:srgbClr val="000000"/>
                </a:solidFill>
                <a:latin typeface="Arial" panose="020B0604020202020204" pitchFamily="34" charset="0"/>
              </a:rPr>
              <a:t> (Downers Grove, IL: IVP, 1988), 17</a:t>
            </a:r>
          </a:p>
        </p:txBody>
      </p:sp>
    </p:spTree>
  </p:cSld>
  <p:clrMapOvr>
    <a:masterClrMapping/>
  </p:clrMapOvr>
  <p:transition/>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Perpetua Titling MT"/>
        <a:ea typeface=""/>
        <a:cs typeface=""/>
      </a:majorFont>
      <a:minorFont>
        <a:latin typeface="Perpet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outerShdw blurRad="38100" dist="38100" dir="2700000" algn="tl">
                <a:srgbClr val="000000">
                  <a:alpha val="43137"/>
                </a:srgbClr>
              </a:outerShdw>
            </a:effectLst>
            <a:latin typeface="Perpetua" panose="02020502060401020303"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outerShdw blurRad="38100" dist="38100" dir="2700000" algn="tl">
                <a:srgbClr val="000000">
                  <a:alpha val="43137"/>
                </a:srgbClr>
              </a:outerShdw>
            </a:effectLst>
            <a:latin typeface="Perpetua" panose="02020502060401020303"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9074</Words>
  <Application>Microsoft Office PowerPoint</Application>
  <PresentationFormat>Widescreen</PresentationFormat>
  <Paragraphs>927</Paragraphs>
  <Slides>56</Slides>
  <Notes>56</Notes>
  <HiddenSlides>10</HiddenSlides>
  <MMClips>0</MMClips>
  <ScaleCrop>false</ScaleCrop>
  <HeadingPairs>
    <vt:vector size="8" baseType="variant">
      <vt:variant>
        <vt:lpstr>Fonts Used</vt:lpstr>
      </vt:variant>
      <vt:variant>
        <vt:i4>19</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77" baseType="lpstr">
      <vt:lpstr>SimSun</vt:lpstr>
      <vt:lpstr>Algerian</vt:lpstr>
      <vt:lpstr>Arial</vt:lpstr>
      <vt:lpstr>Barrett Extended</vt:lpstr>
      <vt:lpstr>Bradley Hand ITC</vt:lpstr>
      <vt:lpstr>Brisk Extended</vt:lpstr>
      <vt:lpstr>Calibri</vt:lpstr>
      <vt:lpstr>Calligrapher</vt:lpstr>
      <vt:lpstr>Forte</vt:lpstr>
      <vt:lpstr>Herald</vt:lpstr>
      <vt:lpstr>Magneto</vt:lpstr>
      <vt:lpstr>Pegasus</vt:lpstr>
      <vt:lpstr>Perpetua</vt:lpstr>
      <vt:lpstr>Perpetua Titling MT</vt:lpstr>
      <vt:lpstr>Playbill</vt:lpstr>
      <vt:lpstr>Rage Italic</vt:lpstr>
      <vt:lpstr>Times New Roman</vt:lpstr>
      <vt:lpstr>Wide Latin</vt:lpstr>
      <vt:lpstr>Wingdings</vt:lpstr>
      <vt:lpstr>1_Default Design</vt:lpstr>
      <vt:lpstr>Adobe Photoshop Image</vt:lpstr>
      <vt:lpstr>Trinitarianism</vt:lpstr>
      <vt:lpstr>PowerPoint Presentation</vt:lpstr>
      <vt:lpstr>Course Outline</vt:lpstr>
      <vt:lpstr>PowerPoint Presentation</vt:lpstr>
      <vt:lpstr>Trinitarianism</vt:lpstr>
      <vt:lpstr>Session 1  Worldviews</vt:lpstr>
      <vt:lpstr>Question</vt:lpstr>
      <vt:lpstr>Worldviews</vt:lpstr>
      <vt:lpstr>Worldviews</vt:lpstr>
      <vt:lpstr>Worldviews</vt:lpstr>
      <vt:lpstr>Question</vt:lpstr>
      <vt:lpstr>Worldviews</vt:lpstr>
      <vt:lpstr>Worldviews</vt:lpstr>
      <vt:lpstr>Worldviews</vt:lpstr>
      <vt:lpstr>Worldviews</vt:lpstr>
      <vt:lpstr>Worldviews</vt:lpstr>
      <vt:lpstr>Worldviews</vt:lpstr>
      <vt:lpstr>Question</vt:lpstr>
      <vt:lpstr>Worldviews</vt:lpstr>
      <vt:lpstr>Worldviews</vt:lpstr>
      <vt:lpstr>PowerPoint Presentation</vt:lpstr>
      <vt:lpstr>Worldviews</vt:lpstr>
      <vt:lpstr>Worldviews</vt:lpstr>
      <vt:lpstr>PowerPoint Presentation</vt:lpstr>
      <vt:lpstr>Worldviews</vt:lpstr>
      <vt:lpstr>Worldviews</vt:lpstr>
      <vt:lpstr>Worldviews</vt:lpstr>
      <vt:lpstr>Worldviews</vt:lpstr>
      <vt:lpstr>PowerPoint Presentation</vt:lpstr>
      <vt:lpstr>Worldviews</vt:lpstr>
      <vt:lpstr>Worldviews</vt:lpstr>
      <vt:lpstr>PowerPoint Presentation</vt:lpstr>
      <vt:lpstr>Worldviews</vt:lpstr>
      <vt:lpstr>Worldviews</vt:lpstr>
      <vt:lpstr>PowerPoint Presentation</vt:lpstr>
      <vt:lpstr>Worldviews</vt:lpstr>
      <vt:lpstr>Worldviews</vt:lpstr>
      <vt:lpstr>Worldviews</vt:lpstr>
      <vt:lpstr>Worldviews</vt:lpstr>
      <vt:lpstr>Worldviews</vt:lpstr>
      <vt:lpstr>PowerPoint Presentation</vt:lpstr>
      <vt:lpstr>Worldviews</vt:lpstr>
      <vt:lpstr>Worldviews</vt:lpstr>
      <vt:lpstr>Worldviews</vt:lpstr>
      <vt:lpstr>Worldviews</vt:lpstr>
      <vt:lpstr>PowerPoint Presentation</vt:lpstr>
      <vt:lpstr>Worldviews</vt:lpstr>
      <vt:lpstr>Worldviews</vt:lpstr>
      <vt:lpstr>Worldviews</vt:lpstr>
      <vt:lpstr>Worldviews</vt:lpstr>
      <vt:lpstr>Worldviews</vt:lpstr>
      <vt:lpstr>Worldviews</vt:lpstr>
      <vt:lpstr>Worldviews</vt:lpstr>
      <vt:lpstr>Worldviews</vt:lpstr>
      <vt:lpstr>Worldviews</vt:lpstr>
      <vt:lpstr>Discussion Groups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Trinitarianism</dc:title>
  <dc:creator>Graham</dc:creator>
  <cp:lastModifiedBy>Graham</cp:lastModifiedBy>
  <cp:revision>1</cp:revision>
  <dcterms:created xsi:type="dcterms:W3CDTF">2018-09-12T02:53:16Z</dcterms:created>
  <dcterms:modified xsi:type="dcterms:W3CDTF">2018-09-12T02:53:46Z</dcterms:modified>
</cp:coreProperties>
</file>