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24384000" cy="13716000"/>
  <p:notesSz cx="6858000" cy="9144000"/>
  <p:defaultTextStyle>
    <a:lvl1pPr algn="ctr" defTabSz="825500">
      <a:defRPr sz="5600">
        <a:solidFill>
          <a:srgbClr val="FFFFFF"/>
        </a:solidFill>
        <a:latin typeface="+mn-lt"/>
        <a:ea typeface="+mn-ea"/>
        <a:cs typeface="+mn-cs"/>
        <a:sym typeface="Gill Sans"/>
      </a:defRPr>
    </a:lvl1pPr>
    <a:lvl2pPr indent="342900" algn="ctr" defTabSz="825500">
      <a:defRPr sz="5600">
        <a:solidFill>
          <a:srgbClr val="FFFFFF"/>
        </a:solidFill>
        <a:latin typeface="+mn-lt"/>
        <a:ea typeface="+mn-ea"/>
        <a:cs typeface="+mn-cs"/>
        <a:sym typeface="Gill Sans"/>
      </a:defRPr>
    </a:lvl2pPr>
    <a:lvl3pPr indent="685800" algn="ctr" defTabSz="825500">
      <a:defRPr sz="5600">
        <a:solidFill>
          <a:srgbClr val="FFFFFF"/>
        </a:solidFill>
        <a:latin typeface="+mn-lt"/>
        <a:ea typeface="+mn-ea"/>
        <a:cs typeface="+mn-cs"/>
        <a:sym typeface="Gill Sans"/>
      </a:defRPr>
    </a:lvl3pPr>
    <a:lvl4pPr indent="1028700" algn="ctr" defTabSz="825500">
      <a:defRPr sz="5600">
        <a:solidFill>
          <a:srgbClr val="FFFFFF"/>
        </a:solidFill>
        <a:latin typeface="+mn-lt"/>
        <a:ea typeface="+mn-ea"/>
        <a:cs typeface="+mn-cs"/>
        <a:sym typeface="Gill Sans"/>
      </a:defRPr>
    </a:lvl4pPr>
    <a:lvl5pPr indent="1371600" algn="ctr" defTabSz="825500">
      <a:defRPr sz="5600">
        <a:solidFill>
          <a:srgbClr val="FFFFFF"/>
        </a:solidFill>
        <a:latin typeface="+mn-lt"/>
        <a:ea typeface="+mn-ea"/>
        <a:cs typeface="+mn-cs"/>
        <a:sym typeface="Gill Sans"/>
      </a:defRPr>
    </a:lvl5pPr>
    <a:lvl6pPr indent="1714500" algn="ctr" defTabSz="825500">
      <a:defRPr sz="5600">
        <a:solidFill>
          <a:srgbClr val="FFFFFF"/>
        </a:solidFill>
        <a:latin typeface="+mn-lt"/>
        <a:ea typeface="+mn-ea"/>
        <a:cs typeface="+mn-cs"/>
        <a:sym typeface="Gill Sans"/>
      </a:defRPr>
    </a:lvl6pPr>
    <a:lvl7pPr indent="2057400" algn="ctr" defTabSz="825500">
      <a:defRPr sz="5600">
        <a:solidFill>
          <a:srgbClr val="FFFFFF"/>
        </a:solidFill>
        <a:latin typeface="+mn-lt"/>
        <a:ea typeface="+mn-ea"/>
        <a:cs typeface="+mn-cs"/>
        <a:sym typeface="Gill Sans"/>
      </a:defRPr>
    </a:lvl7pPr>
    <a:lvl8pPr indent="2400300" algn="ctr" defTabSz="825500">
      <a:defRPr sz="5600">
        <a:solidFill>
          <a:srgbClr val="FFFFFF"/>
        </a:solidFill>
        <a:latin typeface="+mn-lt"/>
        <a:ea typeface="+mn-ea"/>
        <a:cs typeface="+mn-cs"/>
        <a:sym typeface="Gill Sans"/>
      </a:defRPr>
    </a:lvl8pPr>
    <a:lvl9pPr indent="2743200" algn="ctr" defTabSz="825500">
      <a:defRPr sz="5600">
        <a:solidFill>
          <a:srgbClr val="FFFFFF"/>
        </a:solidFill>
        <a:latin typeface="+mn-lt"/>
        <a:ea typeface="+mn-ea"/>
        <a:cs typeface="+mn-c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C8D8F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25500">
      <a:defRPr sz="3000">
        <a:latin typeface="Lucida Grande"/>
        <a:ea typeface="Lucida Grande"/>
        <a:cs typeface="Lucida Grande"/>
        <a:sym typeface="Lucida Grande"/>
      </a:defRPr>
    </a:lvl1pPr>
    <a:lvl2pPr indent="228600" defTabSz="825500">
      <a:defRPr sz="3000">
        <a:latin typeface="Lucida Grande"/>
        <a:ea typeface="Lucida Grande"/>
        <a:cs typeface="Lucida Grande"/>
        <a:sym typeface="Lucida Grande"/>
      </a:defRPr>
    </a:lvl2pPr>
    <a:lvl3pPr indent="457200" defTabSz="825500">
      <a:defRPr sz="3000">
        <a:latin typeface="Lucida Grande"/>
        <a:ea typeface="Lucida Grande"/>
        <a:cs typeface="Lucida Grande"/>
        <a:sym typeface="Lucida Grande"/>
      </a:defRPr>
    </a:lvl3pPr>
    <a:lvl4pPr indent="685800" defTabSz="825500">
      <a:defRPr sz="3000">
        <a:latin typeface="Lucida Grande"/>
        <a:ea typeface="Lucida Grande"/>
        <a:cs typeface="Lucida Grande"/>
        <a:sym typeface="Lucida Grande"/>
      </a:defRPr>
    </a:lvl4pPr>
    <a:lvl5pPr indent="914400" defTabSz="825500">
      <a:defRPr sz="3000">
        <a:latin typeface="Lucida Grande"/>
        <a:ea typeface="Lucida Grande"/>
        <a:cs typeface="Lucida Grande"/>
        <a:sym typeface="Lucida Grande"/>
      </a:defRPr>
    </a:lvl5pPr>
    <a:lvl6pPr indent="1143000" defTabSz="825500">
      <a:defRPr sz="3000">
        <a:latin typeface="Lucida Grande"/>
        <a:ea typeface="Lucida Grande"/>
        <a:cs typeface="Lucida Grande"/>
        <a:sym typeface="Lucida Grande"/>
      </a:defRPr>
    </a:lvl6pPr>
    <a:lvl7pPr indent="1371600" defTabSz="825500">
      <a:defRPr sz="3000">
        <a:latin typeface="Lucida Grande"/>
        <a:ea typeface="Lucida Grande"/>
        <a:cs typeface="Lucida Grande"/>
        <a:sym typeface="Lucida Grande"/>
      </a:defRPr>
    </a:lvl7pPr>
    <a:lvl8pPr indent="1600200" defTabSz="825500">
      <a:defRPr sz="3000">
        <a:latin typeface="Lucida Grande"/>
        <a:ea typeface="Lucida Grande"/>
        <a:cs typeface="Lucida Grande"/>
        <a:sym typeface="Lucida Grande"/>
      </a:defRPr>
    </a:lvl8pPr>
    <a:lvl9pPr indent="1828800" defTabSz="825500">
      <a:defRPr sz="30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739900" y="2298700"/>
            <a:ext cx="20904200" cy="4635500"/>
          </a:xfrm>
          <a:prstGeom prst="rect">
            <a:avLst/>
          </a:prstGeom>
        </p:spPr>
        <p:txBody>
          <a:bodyPr lIns="0" tIns="0" rIns="0" bIns="0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739900" y="7061200"/>
            <a:ext cx="20904200" cy="15875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4800"/>
            </a:lvl1pPr>
            <a:lvl2pPr marL="0" indent="0" algn="ctr">
              <a:spcBef>
                <a:spcPts val="0"/>
              </a:spcBef>
              <a:buSzTx/>
              <a:buNone/>
              <a:defRPr sz="4800"/>
            </a:lvl2pPr>
            <a:lvl3pPr marL="0" indent="0" algn="ctr">
              <a:spcBef>
                <a:spcPts val="0"/>
              </a:spcBef>
              <a:buSzTx/>
              <a:buNone/>
              <a:defRPr sz="4800"/>
            </a:lvl3pPr>
            <a:lvl4pPr marL="0" indent="0" algn="ctr">
              <a:spcBef>
                <a:spcPts val="0"/>
              </a:spcBef>
              <a:buSzTx/>
              <a:buNone/>
              <a:defRPr sz="4800"/>
            </a:lvl4pPr>
            <a:lvl5pPr marL="0" indent="0" algn="ctr">
              <a:spcBef>
                <a:spcPts val="0"/>
              </a:spcBef>
              <a:buSzTx/>
              <a:buNone/>
              <a:defRPr sz="4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>
                <a:solidFill>
                  <a:srgbClr val="FFFFFF"/>
                </a:solidFill>
              </a:rPr>
              <a:t>Body Level One</a:t>
            </a:r>
            <a:endParaRPr sz="4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800">
                <a:solidFill>
                  <a:srgbClr val="FFFFFF"/>
                </a:solidFill>
              </a:rPr>
              <a:t>Body Level Two</a:t>
            </a:r>
            <a:endParaRPr sz="4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800">
                <a:solidFill>
                  <a:srgbClr val="FFFFFF"/>
                </a:solidFill>
              </a:rPr>
              <a:t>Body Level Three</a:t>
            </a:r>
            <a:endParaRPr sz="4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800">
                <a:solidFill>
                  <a:srgbClr val="FFFFFF"/>
                </a:solidFill>
              </a:rPr>
              <a:t>Body Level Four</a:t>
            </a:r>
            <a:endParaRPr sz="4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title"/>
          </p:nvPr>
        </p:nvSpPr>
        <p:spPr>
          <a:xfrm>
            <a:off x="1739900" y="2146300"/>
            <a:ext cx="12547600" cy="46355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9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6" name="Shape 26"/>
          <p:cNvSpPr/>
          <p:nvPr>
            <p:ph type="body" idx="1"/>
          </p:nvPr>
        </p:nvSpPr>
        <p:spPr>
          <a:xfrm>
            <a:off x="1739900" y="6896100"/>
            <a:ext cx="12547600" cy="46355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4600"/>
            </a:lvl1pPr>
            <a:lvl2pPr marL="0" indent="0" algn="ctr">
              <a:spcBef>
                <a:spcPts val="0"/>
              </a:spcBef>
              <a:buSzTx/>
              <a:buNone/>
              <a:defRPr sz="4600"/>
            </a:lvl2pPr>
            <a:lvl3pPr marL="0" indent="0" algn="ctr">
              <a:spcBef>
                <a:spcPts val="0"/>
              </a:spcBef>
              <a:buSzTx/>
              <a:buNone/>
              <a:defRPr sz="4600"/>
            </a:lvl3pPr>
            <a:lvl4pPr marL="0" indent="0" algn="ctr">
              <a:spcBef>
                <a:spcPts val="0"/>
              </a:spcBef>
              <a:buSzTx/>
              <a:buNone/>
              <a:defRPr sz="4600"/>
            </a:lvl4pPr>
            <a:lvl5pPr marL="0" indent="0" algn="ctr">
              <a:spcBef>
                <a:spcPts val="0"/>
              </a:spcBef>
              <a:buSzTx/>
              <a:buNone/>
              <a:defRPr sz="4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FFFFF"/>
                </a:solidFill>
              </a:rPr>
              <a:t>Body Level One</a:t>
            </a:r>
            <a:endParaRPr sz="4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FFFFF"/>
                </a:solidFill>
              </a:rPr>
              <a:t>Body Level Two</a:t>
            </a:r>
            <a:endParaRPr sz="4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FFFFF"/>
                </a:solidFill>
              </a:rPr>
              <a:t>Body Level Three</a:t>
            </a:r>
            <a:endParaRPr sz="4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FFFFF"/>
                </a:solidFill>
              </a:rPr>
              <a:t>Body Level Four</a:t>
            </a:r>
            <a:endParaRPr sz="4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>
            <p:ph type="title"/>
          </p:nvPr>
        </p:nvSpPr>
        <p:spPr>
          <a:xfrm>
            <a:off x="1739900" y="2146300"/>
            <a:ext cx="12547600" cy="46355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9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9" name="Shape 29"/>
          <p:cNvSpPr/>
          <p:nvPr>
            <p:ph type="body" idx="1"/>
          </p:nvPr>
        </p:nvSpPr>
        <p:spPr>
          <a:xfrm>
            <a:off x="1739900" y="6896100"/>
            <a:ext cx="12547600" cy="46355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4600"/>
            </a:lvl1pPr>
            <a:lvl2pPr marL="0" indent="0" algn="ctr">
              <a:spcBef>
                <a:spcPts val="0"/>
              </a:spcBef>
              <a:buSzTx/>
              <a:buNone/>
              <a:defRPr sz="4600"/>
            </a:lvl2pPr>
            <a:lvl3pPr marL="0" indent="0" algn="ctr">
              <a:spcBef>
                <a:spcPts val="0"/>
              </a:spcBef>
              <a:buSzTx/>
              <a:buNone/>
              <a:defRPr sz="4600"/>
            </a:lvl3pPr>
            <a:lvl4pPr marL="0" indent="0" algn="ctr">
              <a:spcBef>
                <a:spcPts val="0"/>
              </a:spcBef>
              <a:buSzTx/>
              <a:buNone/>
              <a:defRPr sz="4600"/>
            </a:lvl4pPr>
            <a:lvl5pPr marL="0" indent="0" algn="ctr">
              <a:spcBef>
                <a:spcPts val="0"/>
              </a:spcBef>
              <a:buSzTx/>
              <a:buNone/>
              <a:defRPr sz="4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FFFFF"/>
                </a:solidFill>
              </a:rPr>
              <a:t>Body Level One</a:t>
            </a:r>
            <a:endParaRPr sz="4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FFFFF"/>
                </a:solidFill>
              </a:rPr>
              <a:t>Body Level Two</a:t>
            </a:r>
            <a:endParaRPr sz="4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FFFFF"/>
                </a:solidFill>
              </a:rPr>
              <a:t>Body Level Three</a:t>
            </a:r>
            <a:endParaRPr sz="4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FFFFF"/>
                </a:solidFill>
              </a:rPr>
              <a:t>Body Level Four</a:t>
            </a:r>
            <a:endParaRPr sz="4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1739900" y="3898900"/>
            <a:ext cx="10210800" cy="8547100"/>
          </a:xfrm>
          <a:prstGeom prst="rect">
            <a:avLst/>
          </a:prstGeom>
        </p:spPr>
        <p:txBody>
          <a:bodyPr/>
          <a:lstStyle>
            <a:lvl1pPr marL="1016000" indent="-698500">
              <a:spcBef>
                <a:spcPts val="6900"/>
              </a:spcBef>
              <a:defRPr sz="4200"/>
            </a:lvl1pPr>
            <a:lvl2pPr marL="1460500" indent="-698500">
              <a:spcBef>
                <a:spcPts val="6900"/>
              </a:spcBef>
              <a:defRPr sz="4200"/>
            </a:lvl2pPr>
            <a:lvl3pPr marL="1905000" indent="-698500">
              <a:spcBef>
                <a:spcPts val="6900"/>
              </a:spcBef>
              <a:defRPr sz="4200"/>
            </a:lvl3pPr>
            <a:lvl4pPr marL="2349500" indent="-698500">
              <a:spcBef>
                <a:spcPts val="6900"/>
              </a:spcBef>
              <a:defRPr sz="4200"/>
            </a:lvl4pPr>
            <a:lvl5pPr marL="2794000" indent="-698500">
              <a:spcBef>
                <a:spcPts val="6900"/>
              </a:spcBef>
              <a:defRPr sz="4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One</a:t>
            </a:r>
            <a:endParaRPr sz="4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Two</a:t>
            </a:r>
            <a:endParaRPr sz="4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Three</a:t>
            </a:r>
            <a:endParaRPr sz="4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Four</a:t>
            </a:r>
            <a:endParaRPr sz="4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5" name="Shape 35"/>
          <p:cNvSpPr/>
          <p:nvPr>
            <p:ph type="body" idx="1"/>
          </p:nvPr>
        </p:nvSpPr>
        <p:spPr>
          <a:xfrm>
            <a:off x="1739900" y="3898900"/>
            <a:ext cx="10210800" cy="8547100"/>
          </a:xfrm>
          <a:prstGeom prst="rect">
            <a:avLst/>
          </a:prstGeom>
        </p:spPr>
        <p:txBody>
          <a:bodyPr/>
          <a:lstStyle>
            <a:lvl1pPr marL="1016000" indent="-698500">
              <a:spcBef>
                <a:spcPts val="6900"/>
              </a:spcBef>
              <a:defRPr sz="4200"/>
            </a:lvl1pPr>
            <a:lvl2pPr marL="1460500" indent="-698500">
              <a:spcBef>
                <a:spcPts val="6900"/>
              </a:spcBef>
              <a:defRPr sz="4200"/>
            </a:lvl2pPr>
            <a:lvl3pPr marL="1905000" indent="-698500">
              <a:spcBef>
                <a:spcPts val="6900"/>
              </a:spcBef>
              <a:defRPr sz="4200"/>
            </a:lvl3pPr>
            <a:lvl4pPr marL="2349500" indent="-698500">
              <a:spcBef>
                <a:spcPts val="6900"/>
              </a:spcBef>
              <a:defRPr sz="4200"/>
            </a:lvl4pPr>
            <a:lvl5pPr marL="2794000" indent="-698500">
              <a:spcBef>
                <a:spcPts val="6900"/>
              </a:spcBef>
              <a:defRPr sz="4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One</a:t>
            </a:r>
            <a:endParaRPr sz="4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Two</a:t>
            </a:r>
            <a:endParaRPr sz="4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Three</a:t>
            </a:r>
            <a:endParaRPr sz="4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Four</a:t>
            </a:r>
            <a:endParaRPr sz="4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8" name="Shape 38"/>
          <p:cNvSpPr/>
          <p:nvPr>
            <p:ph type="body" idx="1"/>
          </p:nvPr>
        </p:nvSpPr>
        <p:spPr>
          <a:xfrm>
            <a:off x="13284200" y="3898900"/>
            <a:ext cx="9359900" cy="8547100"/>
          </a:xfrm>
          <a:prstGeom prst="rect">
            <a:avLst/>
          </a:prstGeom>
        </p:spPr>
        <p:txBody>
          <a:bodyPr/>
          <a:lstStyle>
            <a:lvl1pPr marL="1016000" indent="-698500">
              <a:spcBef>
                <a:spcPts val="6900"/>
              </a:spcBef>
              <a:defRPr sz="4200"/>
            </a:lvl1pPr>
            <a:lvl2pPr marL="1460500" indent="-698500">
              <a:spcBef>
                <a:spcPts val="6900"/>
              </a:spcBef>
              <a:defRPr sz="4200"/>
            </a:lvl2pPr>
            <a:lvl3pPr marL="1905000" indent="-698500">
              <a:spcBef>
                <a:spcPts val="6900"/>
              </a:spcBef>
              <a:defRPr sz="4200"/>
            </a:lvl3pPr>
            <a:lvl4pPr marL="2349500" indent="-698500">
              <a:spcBef>
                <a:spcPts val="6900"/>
              </a:spcBef>
              <a:defRPr sz="4200"/>
            </a:lvl4pPr>
            <a:lvl5pPr marL="2794000" indent="-698500">
              <a:spcBef>
                <a:spcPts val="6900"/>
              </a:spcBef>
              <a:defRPr sz="4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One</a:t>
            </a:r>
            <a:endParaRPr sz="4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Two</a:t>
            </a:r>
            <a:endParaRPr sz="4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Three</a:t>
            </a:r>
            <a:endParaRPr sz="4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Four</a:t>
            </a:r>
            <a:endParaRPr sz="4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Body Level One</a:t>
            </a:r>
            <a:endParaRPr sz="5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Body Level Two</a:t>
            </a:r>
            <a:endParaRPr sz="5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Body Level Three</a:t>
            </a:r>
            <a:endParaRPr sz="5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Body Level Four</a:t>
            </a:r>
            <a:endParaRPr sz="5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 numCol="2" spcCol="1045210" anchor="t"/>
          <a:lstStyle>
            <a:lvl1pPr marL="1016000" indent="-698500">
              <a:defRPr sz="4200"/>
            </a:lvl1pPr>
            <a:lvl2pPr marL="1460500" indent="-698500">
              <a:defRPr sz="4200"/>
            </a:lvl2pPr>
            <a:lvl3pPr marL="1905000" indent="-698500">
              <a:defRPr sz="4200"/>
            </a:lvl3pPr>
            <a:lvl4pPr marL="2349500" indent="-698500">
              <a:defRPr sz="4200"/>
            </a:lvl4pPr>
            <a:lvl5pPr marL="2794000" indent="-698500">
              <a:defRPr sz="4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One</a:t>
            </a:r>
            <a:endParaRPr sz="4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Two</a:t>
            </a:r>
            <a:endParaRPr sz="4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Three</a:t>
            </a:r>
            <a:endParaRPr sz="4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Four</a:t>
            </a:r>
            <a:endParaRPr sz="4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body" idx="1"/>
          </p:nvPr>
        </p:nvSpPr>
        <p:spPr>
          <a:xfrm>
            <a:off x="1739900" y="1778000"/>
            <a:ext cx="20904200" cy="10147300"/>
          </a:xfrm>
          <a:prstGeom prst="rect">
            <a:avLst/>
          </a:prstGeom>
        </p:spPr>
        <p:txBody>
          <a:bodyPr/>
          <a:lstStyle>
            <a:lvl1pPr>
              <a:spcBef>
                <a:spcPts val="7300"/>
              </a:spcBef>
            </a:lvl1pPr>
            <a:lvl2pPr>
              <a:spcBef>
                <a:spcPts val="7300"/>
              </a:spcBef>
            </a:lvl2pPr>
            <a:lvl3pPr>
              <a:spcBef>
                <a:spcPts val="7300"/>
              </a:spcBef>
            </a:lvl3pPr>
            <a:lvl4pPr>
              <a:spcBef>
                <a:spcPts val="7300"/>
              </a:spcBef>
            </a:lvl4pPr>
            <a:lvl5pPr>
              <a:spcBef>
                <a:spcPts val="7300"/>
              </a:spcBef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Body Level One</a:t>
            </a:r>
            <a:endParaRPr sz="5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Body Level Two</a:t>
            </a:r>
            <a:endParaRPr sz="5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Body Level Three</a:t>
            </a:r>
            <a:endParaRPr sz="5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Body Level Four</a:t>
            </a:r>
            <a:endParaRPr sz="5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2489200" y="355600"/>
            <a:ext cx="19405600" cy="34417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6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1739900" y="4178300"/>
            <a:ext cx="20904200" cy="53594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6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1739900" y="10363200"/>
            <a:ext cx="20904200" cy="2387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6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title"/>
          </p:nvPr>
        </p:nvSpPr>
        <p:spPr>
          <a:xfrm>
            <a:off x="1739900" y="10363200"/>
            <a:ext cx="20904200" cy="2387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6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739900" y="355600"/>
            <a:ext cx="20904200" cy="3441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739900" y="3898900"/>
            <a:ext cx="20904200" cy="8547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Body Level One</a:t>
            </a:r>
            <a:endParaRPr sz="5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Body Level Two</a:t>
            </a:r>
            <a:endParaRPr sz="5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Body Level Three</a:t>
            </a:r>
            <a:endParaRPr sz="5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Body Level Four</a:t>
            </a:r>
            <a:endParaRPr sz="5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algn="ctr" defTabSz="825500">
        <a:defRPr sz="11600">
          <a:solidFill>
            <a:srgbClr val="FFFFFF"/>
          </a:solidFill>
          <a:latin typeface="+mn-lt"/>
          <a:ea typeface="+mn-ea"/>
          <a:cs typeface="+mn-cs"/>
          <a:sym typeface="Gill Sans"/>
        </a:defRPr>
      </a:lvl1pPr>
      <a:lvl2pPr indent="228600" algn="ctr" defTabSz="825500">
        <a:defRPr sz="11600">
          <a:solidFill>
            <a:srgbClr val="FFFFFF"/>
          </a:solidFill>
          <a:latin typeface="+mn-lt"/>
          <a:ea typeface="+mn-ea"/>
          <a:cs typeface="+mn-cs"/>
          <a:sym typeface="Gill Sans"/>
        </a:defRPr>
      </a:lvl2pPr>
      <a:lvl3pPr indent="457200" algn="ctr" defTabSz="825500">
        <a:defRPr sz="11600">
          <a:solidFill>
            <a:srgbClr val="FFFFFF"/>
          </a:solidFill>
          <a:latin typeface="+mn-lt"/>
          <a:ea typeface="+mn-ea"/>
          <a:cs typeface="+mn-cs"/>
          <a:sym typeface="Gill Sans"/>
        </a:defRPr>
      </a:lvl3pPr>
      <a:lvl4pPr indent="685800" algn="ctr" defTabSz="825500">
        <a:defRPr sz="11600">
          <a:solidFill>
            <a:srgbClr val="FFFFFF"/>
          </a:solidFill>
          <a:latin typeface="+mn-lt"/>
          <a:ea typeface="+mn-ea"/>
          <a:cs typeface="+mn-cs"/>
          <a:sym typeface="Gill Sans"/>
        </a:defRPr>
      </a:lvl4pPr>
      <a:lvl5pPr indent="914400" algn="ctr" defTabSz="825500">
        <a:defRPr sz="11600">
          <a:solidFill>
            <a:srgbClr val="FFFFFF"/>
          </a:solidFill>
          <a:latin typeface="+mn-lt"/>
          <a:ea typeface="+mn-ea"/>
          <a:cs typeface="+mn-cs"/>
          <a:sym typeface="Gill Sans"/>
        </a:defRPr>
      </a:lvl5pPr>
      <a:lvl6pPr indent="1143000" algn="ctr" defTabSz="825500">
        <a:defRPr sz="11600">
          <a:solidFill>
            <a:srgbClr val="FFFFFF"/>
          </a:solidFill>
          <a:latin typeface="+mn-lt"/>
          <a:ea typeface="+mn-ea"/>
          <a:cs typeface="+mn-cs"/>
          <a:sym typeface="Gill Sans"/>
        </a:defRPr>
      </a:lvl6pPr>
      <a:lvl7pPr indent="1371600" algn="ctr" defTabSz="825500">
        <a:defRPr sz="11600">
          <a:solidFill>
            <a:srgbClr val="FFFFFF"/>
          </a:solidFill>
          <a:latin typeface="+mn-lt"/>
          <a:ea typeface="+mn-ea"/>
          <a:cs typeface="+mn-cs"/>
          <a:sym typeface="Gill Sans"/>
        </a:defRPr>
      </a:lvl7pPr>
      <a:lvl8pPr indent="1600200" algn="ctr" defTabSz="825500">
        <a:defRPr sz="11600">
          <a:solidFill>
            <a:srgbClr val="FFFFFF"/>
          </a:solidFill>
          <a:latin typeface="+mn-lt"/>
          <a:ea typeface="+mn-ea"/>
          <a:cs typeface="+mn-cs"/>
          <a:sym typeface="Gill Sans"/>
        </a:defRPr>
      </a:lvl8pPr>
      <a:lvl9pPr indent="1828800" algn="ctr" defTabSz="825500">
        <a:defRPr sz="11600">
          <a:solidFill>
            <a:srgbClr val="FFFFFF"/>
          </a:solidFill>
          <a:latin typeface="+mn-lt"/>
          <a:ea typeface="+mn-ea"/>
          <a:cs typeface="+mn-cs"/>
          <a:sym typeface="Gill Sans"/>
        </a:defRPr>
      </a:lvl9pPr>
    </p:titleStyle>
    <p:bodyStyle>
      <a:lvl1pPr marL="1117600" indent="-800100" defTabSz="825500">
        <a:spcBef>
          <a:spcPts val="5200"/>
        </a:spcBef>
        <a:buSzPct val="171000"/>
        <a:buChar char="•"/>
        <a:defRPr sz="5600">
          <a:solidFill>
            <a:srgbClr val="FFFFFF"/>
          </a:solidFill>
          <a:latin typeface="+mn-lt"/>
          <a:ea typeface="+mn-ea"/>
          <a:cs typeface="+mn-cs"/>
          <a:sym typeface="Gill Sans"/>
        </a:defRPr>
      </a:lvl1pPr>
      <a:lvl2pPr marL="1562100" indent="-800100" defTabSz="825500">
        <a:spcBef>
          <a:spcPts val="5200"/>
        </a:spcBef>
        <a:buSzPct val="171000"/>
        <a:buChar char="•"/>
        <a:defRPr sz="5600">
          <a:solidFill>
            <a:srgbClr val="FFFFFF"/>
          </a:solidFill>
          <a:latin typeface="+mn-lt"/>
          <a:ea typeface="+mn-ea"/>
          <a:cs typeface="+mn-cs"/>
          <a:sym typeface="Gill Sans"/>
        </a:defRPr>
      </a:lvl2pPr>
      <a:lvl3pPr marL="2006600" indent="-800100" defTabSz="825500">
        <a:spcBef>
          <a:spcPts val="5200"/>
        </a:spcBef>
        <a:buSzPct val="171000"/>
        <a:buChar char="•"/>
        <a:defRPr sz="5600">
          <a:solidFill>
            <a:srgbClr val="FFFFFF"/>
          </a:solidFill>
          <a:latin typeface="+mn-lt"/>
          <a:ea typeface="+mn-ea"/>
          <a:cs typeface="+mn-cs"/>
          <a:sym typeface="Gill Sans"/>
        </a:defRPr>
      </a:lvl3pPr>
      <a:lvl4pPr marL="2451100" indent="-800100" defTabSz="825500">
        <a:spcBef>
          <a:spcPts val="5200"/>
        </a:spcBef>
        <a:buSzPct val="171000"/>
        <a:buChar char="•"/>
        <a:defRPr sz="5600">
          <a:solidFill>
            <a:srgbClr val="FFFFFF"/>
          </a:solidFill>
          <a:latin typeface="+mn-lt"/>
          <a:ea typeface="+mn-ea"/>
          <a:cs typeface="+mn-cs"/>
          <a:sym typeface="Gill Sans"/>
        </a:defRPr>
      </a:lvl4pPr>
      <a:lvl5pPr marL="2895600" indent="-800100" defTabSz="825500">
        <a:spcBef>
          <a:spcPts val="5200"/>
        </a:spcBef>
        <a:buSzPct val="171000"/>
        <a:buChar char="•"/>
        <a:defRPr sz="5600">
          <a:solidFill>
            <a:srgbClr val="FFFFFF"/>
          </a:solidFill>
          <a:latin typeface="+mn-lt"/>
          <a:ea typeface="+mn-ea"/>
          <a:cs typeface="+mn-cs"/>
          <a:sym typeface="Gill Sans"/>
        </a:defRPr>
      </a:lvl5pPr>
      <a:lvl6pPr marL="3251200" indent="-800100" defTabSz="825500">
        <a:spcBef>
          <a:spcPts val="5200"/>
        </a:spcBef>
        <a:buSzPct val="171000"/>
        <a:buChar char="•"/>
        <a:defRPr sz="5600">
          <a:solidFill>
            <a:srgbClr val="FFFFFF"/>
          </a:solidFill>
          <a:latin typeface="+mn-lt"/>
          <a:ea typeface="+mn-ea"/>
          <a:cs typeface="+mn-cs"/>
          <a:sym typeface="Gill Sans"/>
        </a:defRPr>
      </a:lvl6pPr>
      <a:lvl7pPr marL="3606800" indent="-800100" defTabSz="825500">
        <a:spcBef>
          <a:spcPts val="5200"/>
        </a:spcBef>
        <a:buSzPct val="171000"/>
        <a:buChar char="•"/>
        <a:defRPr sz="5600">
          <a:solidFill>
            <a:srgbClr val="FFFFFF"/>
          </a:solidFill>
          <a:latin typeface="+mn-lt"/>
          <a:ea typeface="+mn-ea"/>
          <a:cs typeface="+mn-cs"/>
          <a:sym typeface="Gill Sans"/>
        </a:defRPr>
      </a:lvl7pPr>
      <a:lvl8pPr marL="3962400" indent="-800100" defTabSz="825500">
        <a:spcBef>
          <a:spcPts val="5200"/>
        </a:spcBef>
        <a:buSzPct val="171000"/>
        <a:buChar char="•"/>
        <a:defRPr sz="5600">
          <a:solidFill>
            <a:srgbClr val="FFFFFF"/>
          </a:solidFill>
          <a:latin typeface="+mn-lt"/>
          <a:ea typeface="+mn-ea"/>
          <a:cs typeface="+mn-cs"/>
          <a:sym typeface="Gill Sans"/>
        </a:defRPr>
      </a:lvl8pPr>
      <a:lvl9pPr marL="4318000" indent="-800100" defTabSz="825500">
        <a:spcBef>
          <a:spcPts val="5200"/>
        </a:spcBef>
        <a:buSzPct val="171000"/>
        <a:buChar char="•"/>
        <a:defRPr sz="5600">
          <a:solidFill>
            <a:srgbClr val="FFFFFF"/>
          </a:solidFill>
          <a:latin typeface="+mn-lt"/>
          <a:ea typeface="+mn-ea"/>
          <a:cs typeface="+mn-cs"/>
          <a:sym typeface="Gill Sans"/>
        </a:defRPr>
      </a:lvl9pPr>
    </p:bodyStyle>
    <p:otherStyle>
      <a:lvl1pPr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2286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4572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6858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9144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11430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13716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6002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8288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-621" y="2260600"/>
            <a:ext cx="24384001" cy="289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9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600">
                <a:solidFill>
                  <a:srgbClr val="FFFFFF"/>
                </a:solidFill>
              </a:rPr>
              <a:t>Introduction I: The Importance of the Resurrection of Jesus</a:t>
            </a:r>
          </a:p>
        </p:txBody>
      </p:sp>
      <p:sp>
        <p:nvSpPr>
          <p:cNvPr id="43" name="Shape 43"/>
          <p:cNvSpPr/>
          <p:nvPr/>
        </p:nvSpPr>
        <p:spPr>
          <a:xfrm>
            <a:off x="8277001" y="6184900"/>
            <a:ext cx="7822804" cy="480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1. Deity of Jesus</a:t>
            </a:r>
            <a:endParaRPr sz="640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sz="640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2. Death of Jesus</a:t>
            </a:r>
            <a:endParaRPr sz="640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sz="640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3. Resurrection of Jesus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1066179" y="3733800"/>
            <a:ext cx="22237701" cy="149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9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600">
                <a:solidFill>
                  <a:srgbClr val="FFFFFF"/>
                </a:solidFill>
              </a:rPr>
              <a:t>Raymond E. Brown</a:t>
            </a:r>
          </a:p>
        </p:txBody>
      </p:sp>
      <p:sp>
        <p:nvSpPr>
          <p:cNvPr id="67" name="Shape 67"/>
          <p:cNvSpPr/>
          <p:nvPr/>
        </p:nvSpPr>
        <p:spPr>
          <a:xfrm>
            <a:off x="4190379" y="6477000"/>
            <a:ext cx="16002001" cy="429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 Major American name for NT studies, near the close of the 20th century </a:t>
            </a:r>
            <a:endParaRPr sz="5600">
              <a:solidFill>
                <a:srgbClr val="FFFFFF"/>
              </a:solidFill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endParaRPr sz="5600">
              <a:solidFill>
                <a:srgbClr val="FFFFFF"/>
              </a:solidFill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 </a:t>
            </a:r>
            <a:r>
              <a:rPr i="1" sz="6400">
                <a:solidFill>
                  <a:srgbClr val="FFFFFF"/>
                </a:solidFill>
              </a:rPr>
              <a:t>Introduction to New Testament Christology</a:t>
            </a:r>
            <a:r>
              <a:rPr sz="6400">
                <a:solidFill>
                  <a:srgbClr val="FFFFFF"/>
                </a:solidFill>
              </a:rPr>
              <a:t> (1994)</a:t>
            </a:r>
            <a:endParaRPr sz="64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2434207" y="3060700"/>
            <a:ext cx="19514344" cy="149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9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600">
                <a:solidFill>
                  <a:srgbClr val="FFFFFF"/>
                </a:solidFill>
              </a:rPr>
              <a:t>Where are we in Resurrection Studies?</a:t>
            </a:r>
          </a:p>
        </p:txBody>
      </p:sp>
      <p:sp>
        <p:nvSpPr>
          <p:cNvPr id="70" name="Shape 70"/>
          <p:cNvSpPr/>
          <p:nvPr/>
        </p:nvSpPr>
        <p:spPr>
          <a:xfrm>
            <a:off x="5347022" y="5626100"/>
            <a:ext cx="13690601" cy="480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 A similar shift has occurred</a:t>
            </a:r>
            <a:endParaRPr sz="6400">
              <a:solidFill>
                <a:srgbClr val="FFFFFF"/>
              </a:solidFill>
            </a:endParaRPr>
          </a:p>
          <a:p>
            <a:pPr lvl="0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endParaRPr sz="6400">
              <a:solidFill>
                <a:srgbClr val="FFFFFF"/>
              </a:solidFill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 More scholars today believe something really happened to Jesus after his death than those who do not.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>
            <a:off x="3225179" y="5410200"/>
            <a:ext cx="17932401" cy="289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9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600">
                <a:solidFill>
                  <a:srgbClr val="FFFFFF"/>
                </a:solidFill>
              </a:rPr>
              <a:t>The Preponderance of Evidence Says Jesus was Raised!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>
            <a:off x="5903391" y="3543300"/>
            <a:ext cx="12575977" cy="149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9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600">
                <a:solidFill>
                  <a:srgbClr val="FFFFFF"/>
                </a:solidFill>
              </a:rPr>
              <a:t>Summary: Two Questions</a:t>
            </a:r>
          </a:p>
        </p:txBody>
      </p:sp>
      <p:sp>
        <p:nvSpPr>
          <p:cNvPr id="75" name="Shape 75"/>
          <p:cNvSpPr/>
          <p:nvPr/>
        </p:nvSpPr>
        <p:spPr>
          <a:xfrm>
            <a:off x="4264000" y="6197600"/>
            <a:ext cx="15849601" cy="386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1. Do we know the resurrection happened?</a:t>
            </a:r>
            <a:endParaRPr sz="640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sz="640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2. And if it did happen, how would it ground our major tenets of theology in practice? 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7798866" y="4127500"/>
            <a:ext cx="8785028" cy="149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9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600">
                <a:solidFill>
                  <a:srgbClr val="FFFFFF"/>
                </a:solidFill>
              </a:rPr>
              <a:t>The Resurrection</a:t>
            </a:r>
          </a:p>
        </p:txBody>
      </p:sp>
      <p:sp>
        <p:nvSpPr>
          <p:cNvPr id="46" name="Shape 46"/>
          <p:cNvSpPr/>
          <p:nvPr/>
        </p:nvSpPr>
        <p:spPr>
          <a:xfrm>
            <a:off x="7756103" y="6654800"/>
            <a:ext cx="8856266" cy="292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1. Center of NT Theology</a:t>
            </a:r>
            <a:endParaRPr sz="64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640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2. Center of NT Practice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1185836" y="3797300"/>
            <a:ext cx="22011086" cy="149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9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600">
                <a:solidFill>
                  <a:srgbClr val="FFFFFF"/>
                </a:solidFill>
              </a:rPr>
              <a:t>The Beginning and the End of EVERYTHING</a:t>
            </a:r>
          </a:p>
        </p:txBody>
      </p:sp>
      <p:sp>
        <p:nvSpPr>
          <p:cNvPr id="49" name="Shape 49"/>
          <p:cNvSpPr/>
          <p:nvPr/>
        </p:nvSpPr>
        <p:spPr>
          <a:xfrm>
            <a:off x="2933079" y="6896099"/>
            <a:ext cx="18503901" cy="292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As long as we’re sure that Jesus is the son of God, who died on the cross for our sins, and was raised from the dead... Christianity follows.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1129679" y="3987800"/>
            <a:ext cx="22123401" cy="149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9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600">
                <a:solidFill>
                  <a:srgbClr val="FFFFFF"/>
                </a:solidFill>
              </a:rPr>
              <a:t>Two Strongest Evidences for Naturalism</a:t>
            </a:r>
          </a:p>
        </p:txBody>
      </p:sp>
      <p:sp>
        <p:nvSpPr>
          <p:cNvPr id="52" name="Shape 52"/>
          <p:cNvSpPr/>
          <p:nvPr/>
        </p:nvSpPr>
        <p:spPr>
          <a:xfrm>
            <a:off x="8569300" y="6540500"/>
            <a:ext cx="7241382" cy="292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1. Evolution</a:t>
            </a:r>
            <a:endParaRPr sz="64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64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2. The Problem of Evil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1657350" y="4711700"/>
            <a:ext cx="21069300" cy="429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9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600">
                <a:solidFill>
                  <a:srgbClr val="FFFFFF"/>
                </a:solidFill>
              </a:rPr>
              <a:t>There are More than 300 Verses in the New Testament that Refer to the Resurrection of Jesus!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1219200" y="3594100"/>
            <a:ext cx="21945600" cy="289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9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600">
                <a:solidFill>
                  <a:srgbClr val="FFFFFF"/>
                </a:solidFill>
              </a:rPr>
              <a:t>Resurrection Topic 1: Believers Will Be Raised Like Jesus</a:t>
            </a:r>
          </a:p>
        </p:txBody>
      </p:sp>
      <p:sp>
        <p:nvSpPr>
          <p:cNvPr id="57" name="Shape 57"/>
          <p:cNvSpPr/>
          <p:nvPr/>
        </p:nvSpPr>
        <p:spPr>
          <a:xfrm>
            <a:off x="9962703" y="7715250"/>
            <a:ext cx="4458594" cy="2552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lnSpc>
                <a:spcPct val="80000"/>
              </a:lnSpc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  Acts 4: 2</a:t>
            </a:r>
            <a:endParaRPr sz="640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6400">
              <a:solidFill>
                <a:srgbClr val="FFFFFF"/>
              </a:solidFill>
            </a:endParaRPr>
          </a:p>
          <a:p>
            <a:pPr lvl="0" algn="l">
              <a:lnSpc>
                <a:spcPct val="80000"/>
              </a:lnSpc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 1 Peter 1: 3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1934443" y="4953000"/>
            <a:ext cx="20513874" cy="149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9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600">
                <a:solidFill>
                  <a:srgbClr val="FFFFFF"/>
                </a:solidFill>
              </a:rPr>
              <a:t>Resurrection Topic 2: Grieving with Hope</a:t>
            </a:r>
          </a:p>
        </p:txBody>
      </p:sp>
      <p:sp>
        <p:nvSpPr>
          <p:cNvPr id="60" name="Shape 60"/>
          <p:cNvSpPr/>
          <p:nvPr/>
        </p:nvSpPr>
        <p:spPr>
          <a:xfrm>
            <a:off x="7984058" y="7874000"/>
            <a:ext cx="8414644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>
              <a:buSzPct val="125000"/>
              <a:buChar char="•"/>
              <a:defRPr sz="6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 1 Thessalonians 4:13-18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1599579" y="4711700"/>
            <a:ext cx="21183601" cy="429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9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600">
                <a:solidFill>
                  <a:srgbClr val="FFFFFF"/>
                </a:solidFill>
              </a:rPr>
              <a:t>Introduction II: Current Scholarship Surrounding the Research Field of the Resurrection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1675779" y="4711700"/>
            <a:ext cx="21018501" cy="429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9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600">
                <a:solidFill>
                  <a:srgbClr val="FFFFFF"/>
                </a:solidFill>
              </a:rPr>
              <a:t>Since the mid-1970’s, the field of theological studies has experienced a mild shift to the right. 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