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ED0-C1B9-214D-BA64-03C6A17BE147}" type="datetimeFigureOut">
              <a:rPr lang="en-US" smtClean="0"/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439D-2D62-7043-A3E6-2998C5DE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3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ED0-C1B9-214D-BA64-03C6A17BE147}" type="datetimeFigureOut">
              <a:rPr lang="en-US" smtClean="0"/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439D-2D62-7043-A3E6-2998C5DE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ED0-C1B9-214D-BA64-03C6A17BE147}" type="datetimeFigureOut">
              <a:rPr lang="en-US" smtClean="0"/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439D-2D62-7043-A3E6-2998C5DE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3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ED0-C1B9-214D-BA64-03C6A17BE147}" type="datetimeFigureOut">
              <a:rPr lang="en-US" smtClean="0"/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439D-2D62-7043-A3E6-2998C5DE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7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ED0-C1B9-214D-BA64-03C6A17BE147}" type="datetimeFigureOut">
              <a:rPr lang="en-US" smtClean="0"/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439D-2D62-7043-A3E6-2998C5DE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2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ED0-C1B9-214D-BA64-03C6A17BE147}" type="datetimeFigureOut">
              <a:rPr lang="en-US" smtClean="0"/>
              <a:t>11/7/15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439D-2D62-7043-A3E6-2998C5DE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1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ED0-C1B9-214D-BA64-03C6A17BE147}" type="datetimeFigureOut">
              <a:rPr lang="en-US" smtClean="0"/>
              <a:t>11/7/15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439D-2D62-7043-A3E6-2998C5DE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8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ED0-C1B9-214D-BA64-03C6A17BE147}" type="datetimeFigureOut">
              <a:rPr lang="en-US" smtClean="0"/>
              <a:t>11/7/15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439D-2D62-7043-A3E6-2998C5DE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9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ED0-C1B9-214D-BA64-03C6A17BE147}" type="datetimeFigureOut">
              <a:rPr lang="en-US" smtClean="0"/>
              <a:t>11/7/15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439D-2D62-7043-A3E6-2998C5DE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ED0-C1B9-214D-BA64-03C6A17BE147}" type="datetimeFigureOut">
              <a:rPr lang="en-US" smtClean="0"/>
              <a:t>11/7/15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439D-2D62-7043-A3E6-2998C5DE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ED0-C1B9-214D-BA64-03C6A17BE147}" type="datetimeFigureOut">
              <a:rPr lang="en-US" smtClean="0"/>
              <a:t>11/7/15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439D-2D62-7043-A3E6-2998C5DE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4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EDED0-C1B9-214D-BA64-03C6A17BE147}" type="datetimeFigureOut">
              <a:rPr lang="en-US" smtClean="0"/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1439D-2D62-7043-A3E6-2998C5DE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4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 - Apologetics - Session 01 - Slide 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9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8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4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6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46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37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33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26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60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4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3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12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40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6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47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44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2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22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1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2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1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2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2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 - Apologetics - Session 01 - Slide 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2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6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3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38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3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43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3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0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3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3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01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3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45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3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30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3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67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 - Apologetics - Session 01 - Slide 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4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68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4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8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4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1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 - Apologetics - Session 01 - Slide 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7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0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2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4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 - Apologetics - Session 01 - Slide 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18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Paul</dc:creator>
  <cp:lastModifiedBy>Ted Paul</cp:lastModifiedBy>
  <cp:revision>3</cp:revision>
  <dcterms:created xsi:type="dcterms:W3CDTF">2015-02-11T22:49:08Z</dcterms:created>
  <dcterms:modified xsi:type="dcterms:W3CDTF">2015-11-08T03:44:49Z</dcterms:modified>
</cp:coreProperties>
</file>