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9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2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835C-EA1A-D14E-8881-E3DD155619FB}" type="datetimeFigureOut">
              <a:rPr lang="en-US" smtClean="0"/>
              <a:t>6/14/15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EE11-BFD3-274E-B307-3E811184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 Session 01 - Slide 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5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8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6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5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1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9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70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70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3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7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1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06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5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5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5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35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8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1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2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1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38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8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21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9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48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84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1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8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93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25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2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17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9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35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84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41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52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5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 Session 01 - Slide 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26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97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 Session 01 - Slide 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6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4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65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6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6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74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80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1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374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21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79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4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47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45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333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7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42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14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78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13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95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55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534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7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8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98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78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 Session 01 - Slide 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05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On-screen Show (4:3)</PresentationFormat>
  <Paragraphs>0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Paul</dc:creator>
  <cp:lastModifiedBy>Ted Paul</cp:lastModifiedBy>
  <cp:revision>4</cp:revision>
  <dcterms:created xsi:type="dcterms:W3CDTF">2015-05-12T00:41:05Z</dcterms:created>
  <dcterms:modified xsi:type="dcterms:W3CDTF">2015-06-15T01:52:58Z</dcterms:modified>
</cp:coreProperties>
</file>